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7"/>
  </p:notesMasterIdLst>
  <p:sldIdLst>
    <p:sldId id="256" r:id="rId3"/>
    <p:sldId id="257" r:id="rId4"/>
    <p:sldId id="258" r:id="rId5"/>
    <p:sldId id="259" r:id="rId6"/>
  </p:sldIdLst>
  <p:sldSz cx="10058400" cy="7772400"/>
  <p:notesSz cx="6858000" cy="9144000"/>
  <p:embeddedFontLst>
    <p:embeddedFont>
      <p:font typeface="Architects Daughter" panose="020B0604020202020204" charset="0"/>
      <p:regular r:id="rId8"/>
    </p:embeddedFont>
    <p:embeddedFont>
      <p:font typeface="Bree Serif" panose="020B0604020202020204" charset="0"/>
      <p:regular r:id="rId9"/>
    </p:embeddedFont>
    <p:embeddedFont>
      <p:font typeface="Gorditas" panose="020B0604020202020204" charset="0"/>
      <p:regular r:id="rId10"/>
      <p:bold r:id="rId11"/>
    </p:embeddedFont>
    <p:embeddedFont>
      <p:font typeface="Love Ya Like A Sister" panose="020B0604020202020204" charset="0"/>
      <p:regular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747775"/>
          </p15:clr>
        </p15:guide>
        <p15:guide id="2" pos="316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6F80C6-A3E3-4599-8737-B3BC84773A0A}" v="1" dt="2025-08-27T13:17:40.922"/>
  </p1510:revLst>
</p1510:revInfo>
</file>

<file path=ppt/tableStyles.xml><?xml version="1.0" encoding="utf-8"?>
<a:tblStyleLst xmlns:a="http://schemas.openxmlformats.org/drawingml/2006/main" def="{7E4B238B-B575-4319-82C4-290DBA5F4C8B}">
  <a:tblStyle styleId="{7E4B238B-B575-4319-82C4-290DBA5F4C8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220" y="40"/>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font" Target="fonts/font5.fntdata"/><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font" Target="fonts/font2.fntdata"/><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D. Holmes" userId="d7154875-af7b-409c-aa8f-107c4b3fb55a" providerId="ADAL" clId="{466F80C6-A3E3-4599-8737-B3BC84773A0A}"/>
    <pc:docChg chg="custSel delSld modSld">
      <pc:chgData name="Julie D. Holmes" userId="d7154875-af7b-409c-aa8f-107c4b3fb55a" providerId="ADAL" clId="{466F80C6-A3E3-4599-8737-B3BC84773A0A}" dt="2025-08-27T13:18:49.963" v="444" actId="20577"/>
      <pc:docMkLst>
        <pc:docMk/>
      </pc:docMkLst>
      <pc:sldChg chg="modSp mod">
        <pc:chgData name="Julie D. Holmes" userId="d7154875-af7b-409c-aa8f-107c4b3fb55a" providerId="ADAL" clId="{466F80C6-A3E3-4599-8737-B3BC84773A0A}" dt="2025-08-27T13:14:28.611" v="114" actId="20577"/>
        <pc:sldMkLst>
          <pc:docMk/>
          <pc:sldMk cId="0" sldId="256"/>
        </pc:sldMkLst>
        <pc:spChg chg="mod">
          <ac:chgData name="Julie D. Holmes" userId="d7154875-af7b-409c-aa8f-107c4b3fb55a" providerId="ADAL" clId="{466F80C6-A3E3-4599-8737-B3BC84773A0A}" dt="2025-08-27T13:14:28.611" v="114" actId="20577"/>
          <ac:spMkLst>
            <pc:docMk/>
            <pc:sldMk cId="0" sldId="256"/>
            <ac:spMk id="106" creationId="{00000000-0000-0000-0000-000000000000}"/>
          </ac:spMkLst>
        </pc:spChg>
      </pc:sldChg>
      <pc:sldChg chg="addSp modSp mod">
        <pc:chgData name="Julie D. Holmes" userId="d7154875-af7b-409c-aa8f-107c4b3fb55a" providerId="ADAL" clId="{466F80C6-A3E3-4599-8737-B3BC84773A0A}" dt="2025-08-27T13:17:55.971" v="352" actId="1076"/>
        <pc:sldMkLst>
          <pc:docMk/>
          <pc:sldMk cId="0" sldId="257"/>
        </pc:sldMkLst>
        <pc:spChg chg="mod">
          <ac:chgData name="Julie D. Holmes" userId="d7154875-af7b-409c-aa8f-107c4b3fb55a" providerId="ADAL" clId="{466F80C6-A3E3-4599-8737-B3BC84773A0A}" dt="2025-08-27T13:17:55.971" v="352" actId="1076"/>
          <ac:spMkLst>
            <pc:docMk/>
            <pc:sldMk cId="0" sldId="257"/>
            <ac:spMk id="124" creationId="{00000000-0000-0000-0000-000000000000}"/>
          </ac:spMkLst>
        </pc:spChg>
        <pc:picChg chg="add mod">
          <ac:chgData name="Julie D. Holmes" userId="d7154875-af7b-409c-aa8f-107c4b3fb55a" providerId="ADAL" clId="{466F80C6-A3E3-4599-8737-B3BC84773A0A}" dt="2025-08-27T13:17:49.094" v="351" actId="1076"/>
          <ac:picMkLst>
            <pc:docMk/>
            <pc:sldMk cId="0" sldId="257"/>
            <ac:picMk id="3" creationId="{66663C16-1E2D-AED2-F909-0AA3E6502CE4}"/>
          </ac:picMkLst>
        </pc:picChg>
      </pc:sldChg>
      <pc:sldChg chg="modSp mod">
        <pc:chgData name="Julie D. Holmes" userId="d7154875-af7b-409c-aa8f-107c4b3fb55a" providerId="ADAL" clId="{466F80C6-A3E3-4599-8737-B3BC84773A0A}" dt="2025-08-27T13:18:49.963" v="444" actId="20577"/>
        <pc:sldMkLst>
          <pc:docMk/>
          <pc:sldMk cId="0" sldId="258"/>
        </pc:sldMkLst>
        <pc:spChg chg="mod">
          <ac:chgData name="Julie D. Holmes" userId="d7154875-af7b-409c-aa8f-107c4b3fb55a" providerId="ADAL" clId="{466F80C6-A3E3-4599-8737-B3BC84773A0A}" dt="2025-08-27T13:18:49.963" v="444" actId="20577"/>
          <ac:spMkLst>
            <pc:docMk/>
            <pc:sldMk cId="0" sldId="258"/>
            <ac:spMk id="132" creationId="{00000000-0000-0000-0000-000000000000}"/>
          </ac:spMkLst>
        </pc:spChg>
      </pc:sldChg>
      <pc:sldChg chg="modSp mod">
        <pc:chgData name="Julie D. Holmes" userId="d7154875-af7b-409c-aa8f-107c4b3fb55a" providerId="ADAL" clId="{466F80C6-A3E3-4599-8737-B3BC84773A0A}" dt="2025-08-27T13:16:33.720" v="294" actId="20577"/>
        <pc:sldMkLst>
          <pc:docMk/>
          <pc:sldMk cId="0" sldId="259"/>
        </pc:sldMkLst>
        <pc:spChg chg="mod">
          <ac:chgData name="Julie D. Holmes" userId="d7154875-af7b-409c-aa8f-107c4b3fb55a" providerId="ADAL" clId="{466F80C6-A3E3-4599-8737-B3BC84773A0A}" dt="2025-08-27T13:16:33.720" v="294" actId="20577"/>
          <ac:spMkLst>
            <pc:docMk/>
            <pc:sldMk cId="0" sldId="259"/>
            <ac:spMk id="139" creationId="{00000000-0000-0000-0000-000000000000}"/>
          </ac:spMkLst>
        </pc:spChg>
      </pc:sldChg>
      <pc:sldChg chg="modSp del mod">
        <pc:chgData name="Julie D. Holmes" userId="d7154875-af7b-409c-aa8f-107c4b3fb55a" providerId="ADAL" clId="{466F80C6-A3E3-4599-8737-B3BC84773A0A}" dt="2025-08-27T13:17:19.031" v="345" actId="47"/>
        <pc:sldMkLst>
          <pc:docMk/>
          <pc:sldMk cId="0" sldId="260"/>
        </pc:sldMkLst>
        <pc:spChg chg="mod">
          <ac:chgData name="Julie D. Holmes" userId="d7154875-af7b-409c-aa8f-107c4b3fb55a" providerId="ADAL" clId="{466F80C6-A3E3-4599-8737-B3BC84773A0A}" dt="2025-08-27T13:16:55.522" v="325" actId="20577"/>
          <ac:spMkLst>
            <pc:docMk/>
            <pc:sldMk cId="0" sldId="260"/>
            <ac:spMk id="146" creationId="{00000000-0000-0000-0000-000000000000}"/>
          </ac:spMkLst>
        </pc:spChg>
      </pc:sldChg>
      <pc:sldChg chg="modSp del mod">
        <pc:chgData name="Julie D. Holmes" userId="d7154875-af7b-409c-aa8f-107c4b3fb55a" providerId="ADAL" clId="{466F80C6-A3E3-4599-8737-B3BC84773A0A}" dt="2025-08-27T13:17:21.006" v="346" actId="47"/>
        <pc:sldMkLst>
          <pc:docMk/>
          <pc:sldMk cId="0" sldId="261"/>
        </pc:sldMkLst>
        <pc:spChg chg="mod">
          <ac:chgData name="Julie D. Holmes" userId="d7154875-af7b-409c-aa8f-107c4b3fb55a" providerId="ADAL" clId="{466F80C6-A3E3-4599-8737-B3BC84773A0A}" dt="2025-08-27T13:17:06.727" v="344" actId="20577"/>
          <ac:spMkLst>
            <pc:docMk/>
            <pc:sldMk cId="0" sldId="261"/>
            <ac:spMk id="15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94230699e6_0_5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94230699e6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94230699e6_0_11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94230699e6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979d2e182e_0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979d2e18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979d2e182e_0_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979d2e182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42879" y="1125136"/>
            <a:ext cx="9372600" cy="3101700"/>
          </a:xfrm>
          <a:prstGeom prst="rect">
            <a:avLst/>
          </a:prstGeom>
        </p:spPr>
        <p:txBody>
          <a:bodyPr spcFirstLastPara="1" wrap="square" lIns="113100" tIns="113100" rIns="113100" bIns="113100" anchor="b" anchorCtr="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a:endParaRPr/>
          </a:p>
        </p:txBody>
      </p:sp>
      <p:sp>
        <p:nvSpPr>
          <p:cNvPr id="11" name="Google Shape;11;p2"/>
          <p:cNvSpPr txBox="1">
            <a:spLocks noGrp="1"/>
          </p:cNvSpPr>
          <p:nvPr>
            <p:ph type="subTitle" idx="1"/>
          </p:nvPr>
        </p:nvSpPr>
        <p:spPr>
          <a:xfrm>
            <a:off x="342870" y="4282678"/>
            <a:ext cx="9372600" cy="1197600"/>
          </a:xfrm>
          <a:prstGeom prst="rect">
            <a:avLst/>
          </a:prstGeom>
        </p:spPr>
        <p:txBody>
          <a:bodyPr spcFirstLastPara="1" wrap="square" lIns="113100" tIns="113100" rIns="113100" bIns="113100" anchor="t" anchorCtr="0">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a:endParaRPr/>
          </a:p>
        </p:txBody>
      </p:sp>
      <p:sp>
        <p:nvSpPr>
          <p:cNvPr id="12" name="Google Shape;12;p2"/>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42870" y="1671478"/>
            <a:ext cx="9372600" cy="2967000"/>
          </a:xfrm>
          <a:prstGeom prst="rect">
            <a:avLst/>
          </a:prstGeom>
        </p:spPr>
        <p:txBody>
          <a:bodyPr spcFirstLastPara="1" wrap="square" lIns="113100" tIns="113100" rIns="113100" bIns="113100" anchor="b" anchorCtr="0">
            <a:norm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p11"/>
          <p:cNvSpPr txBox="1">
            <a:spLocks noGrp="1"/>
          </p:cNvSpPr>
          <p:nvPr>
            <p:ph type="body" idx="1"/>
          </p:nvPr>
        </p:nvSpPr>
        <p:spPr>
          <a:xfrm>
            <a:off x="342870" y="4763362"/>
            <a:ext cx="9372600" cy="1965600"/>
          </a:xfrm>
          <a:prstGeom prst="rect">
            <a:avLst/>
          </a:prstGeom>
        </p:spPr>
        <p:txBody>
          <a:bodyPr spcFirstLastPara="1" wrap="square" lIns="113100" tIns="113100" rIns="113100" bIns="113100" anchor="t" anchorCtr="0">
            <a:normAutofit/>
          </a:bodyPr>
          <a:lstStyle>
            <a:lvl1pPr marL="457200" lvl="0" indent="-368300" algn="ctr">
              <a:spcBef>
                <a:spcPts val="0"/>
              </a:spcBef>
              <a:spcAft>
                <a:spcPts val="0"/>
              </a:spcAft>
              <a:buSzPts val="2200"/>
              <a:buChar char="●"/>
              <a:defRPr/>
            </a:lvl1pPr>
            <a:lvl2pPr marL="914400" lvl="1" indent="-336550" algn="ctr">
              <a:spcBef>
                <a:spcPts val="0"/>
              </a:spcBef>
              <a:spcAft>
                <a:spcPts val="0"/>
              </a:spcAft>
              <a:buSzPts val="1700"/>
              <a:buChar char="○"/>
              <a:defRPr/>
            </a:lvl2pPr>
            <a:lvl3pPr marL="1371600" lvl="2" indent="-336550" algn="ctr">
              <a:spcBef>
                <a:spcPts val="0"/>
              </a:spcBef>
              <a:spcAft>
                <a:spcPts val="0"/>
              </a:spcAft>
              <a:buSzPts val="1700"/>
              <a:buChar char="■"/>
              <a:defRPr/>
            </a:lvl3pPr>
            <a:lvl4pPr marL="1828800" lvl="3" indent="-336550" algn="ctr">
              <a:spcBef>
                <a:spcPts val="0"/>
              </a:spcBef>
              <a:spcAft>
                <a:spcPts val="0"/>
              </a:spcAft>
              <a:buSzPts val="1700"/>
              <a:buChar char="●"/>
              <a:defRPr/>
            </a:lvl4pPr>
            <a:lvl5pPr marL="2286000" lvl="4" indent="-336550" algn="ctr">
              <a:spcBef>
                <a:spcPts val="0"/>
              </a:spcBef>
              <a:spcAft>
                <a:spcPts val="0"/>
              </a:spcAft>
              <a:buSzPts val="1700"/>
              <a:buChar char="○"/>
              <a:defRPr/>
            </a:lvl5pPr>
            <a:lvl6pPr marL="2743200" lvl="5" indent="-336550" algn="ctr">
              <a:spcBef>
                <a:spcPts val="0"/>
              </a:spcBef>
              <a:spcAft>
                <a:spcPts val="0"/>
              </a:spcAft>
              <a:buSzPts val="1700"/>
              <a:buChar char="■"/>
              <a:defRPr/>
            </a:lvl6pPr>
            <a:lvl7pPr marL="3200400" lvl="6" indent="-336550" algn="ctr">
              <a:spcBef>
                <a:spcPts val="0"/>
              </a:spcBef>
              <a:spcAft>
                <a:spcPts val="0"/>
              </a:spcAft>
              <a:buSzPts val="1700"/>
              <a:buChar char="●"/>
              <a:defRPr/>
            </a:lvl7pPr>
            <a:lvl8pPr marL="3657600" lvl="7" indent="-336550" algn="ctr">
              <a:spcBef>
                <a:spcPts val="0"/>
              </a:spcBef>
              <a:spcAft>
                <a:spcPts val="0"/>
              </a:spcAft>
              <a:buSzPts val="1700"/>
              <a:buChar char="○"/>
              <a:defRPr/>
            </a:lvl8pPr>
            <a:lvl9pPr marL="4114800" lvl="8" indent="-336550" algn="ctr">
              <a:spcBef>
                <a:spcPts val="0"/>
              </a:spcBef>
              <a:spcAft>
                <a:spcPts val="0"/>
              </a:spcAft>
              <a:buSzPts val="1700"/>
              <a:buChar char="■"/>
              <a:defRPr/>
            </a:lvl9pPr>
          </a:lstStyle>
          <a:p>
            <a:endParaRPr/>
          </a:p>
        </p:txBody>
      </p:sp>
      <p:sp>
        <p:nvSpPr>
          <p:cNvPr id="47" name="Google Shape;47;p11"/>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42879" y="1125136"/>
            <a:ext cx="9372900" cy="3100500"/>
          </a:xfrm>
          <a:prstGeom prst="rect">
            <a:avLst/>
          </a:prstGeom>
        </p:spPr>
        <p:txBody>
          <a:bodyPr spcFirstLastPara="1" wrap="square" lIns="478225" tIns="478225" rIns="478225" bIns="478225" anchor="b" anchorCtr="0">
            <a:normAutofit/>
          </a:bodyPr>
          <a:lstStyle>
            <a:lvl1pPr lvl="0" algn="ctr" rtl="0">
              <a:spcBef>
                <a:spcPts val="0"/>
              </a:spcBef>
              <a:spcAft>
                <a:spcPts val="0"/>
              </a:spcAft>
              <a:buSzPts val="27200"/>
              <a:buNone/>
              <a:defRPr sz="27200"/>
            </a:lvl1pPr>
            <a:lvl2pPr lvl="1" algn="ctr" rtl="0">
              <a:spcBef>
                <a:spcPts val="0"/>
              </a:spcBef>
              <a:spcAft>
                <a:spcPts val="0"/>
              </a:spcAft>
              <a:buSzPts val="27200"/>
              <a:buNone/>
              <a:defRPr sz="27200"/>
            </a:lvl2pPr>
            <a:lvl3pPr lvl="2" algn="ctr" rtl="0">
              <a:spcBef>
                <a:spcPts val="0"/>
              </a:spcBef>
              <a:spcAft>
                <a:spcPts val="0"/>
              </a:spcAft>
              <a:buSzPts val="27200"/>
              <a:buNone/>
              <a:defRPr sz="27200"/>
            </a:lvl3pPr>
            <a:lvl4pPr lvl="3" algn="ctr" rtl="0">
              <a:spcBef>
                <a:spcPts val="0"/>
              </a:spcBef>
              <a:spcAft>
                <a:spcPts val="0"/>
              </a:spcAft>
              <a:buSzPts val="27200"/>
              <a:buNone/>
              <a:defRPr sz="27200"/>
            </a:lvl4pPr>
            <a:lvl5pPr lvl="4" algn="ctr" rtl="0">
              <a:spcBef>
                <a:spcPts val="0"/>
              </a:spcBef>
              <a:spcAft>
                <a:spcPts val="0"/>
              </a:spcAft>
              <a:buSzPts val="27200"/>
              <a:buNone/>
              <a:defRPr sz="27200"/>
            </a:lvl5pPr>
            <a:lvl6pPr lvl="5" algn="ctr" rtl="0">
              <a:spcBef>
                <a:spcPts val="0"/>
              </a:spcBef>
              <a:spcAft>
                <a:spcPts val="0"/>
              </a:spcAft>
              <a:buSzPts val="27200"/>
              <a:buNone/>
              <a:defRPr sz="27200"/>
            </a:lvl6pPr>
            <a:lvl7pPr lvl="6" algn="ctr" rtl="0">
              <a:spcBef>
                <a:spcPts val="0"/>
              </a:spcBef>
              <a:spcAft>
                <a:spcPts val="0"/>
              </a:spcAft>
              <a:buSzPts val="27200"/>
              <a:buNone/>
              <a:defRPr sz="27200"/>
            </a:lvl7pPr>
            <a:lvl8pPr lvl="7" algn="ctr" rtl="0">
              <a:spcBef>
                <a:spcPts val="0"/>
              </a:spcBef>
              <a:spcAft>
                <a:spcPts val="0"/>
              </a:spcAft>
              <a:buSzPts val="27200"/>
              <a:buNone/>
              <a:defRPr sz="27200"/>
            </a:lvl8pPr>
            <a:lvl9pPr lvl="8" algn="ctr" rtl="0">
              <a:spcBef>
                <a:spcPts val="0"/>
              </a:spcBef>
              <a:spcAft>
                <a:spcPts val="0"/>
              </a:spcAft>
              <a:buSzPts val="27200"/>
              <a:buNone/>
              <a:defRPr sz="27200"/>
            </a:lvl9pPr>
          </a:lstStyle>
          <a:p>
            <a:endParaRPr/>
          </a:p>
        </p:txBody>
      </p:sp>
      <p:sp>
        <p:nvSpPr>
          <p:cNvPr id="56" name="Google Shape;56;p14"/>
          <p:cNvSpPr txBox="1">
            <a:spLocks noGrp="1"/>
          </p:cNvSpPr>
          <p:nvPr>
            <p:ph type="subTitle" idx="1"/>
          </p:nvPr>
        </p:nvSpPr>
        <p:spPr>
          <a:xfrm>
            <a:off x="342870" y="4282678"/>
            <a:ext cx="9372900" cy="1198200"/>
          </a:xfrm>
          <a:prstGeom prst="rect">
            <a:avLst/>
          </a:prstGeom>
        </p:spPr>
        <p:txBody>
          <a:bodyPr spcFirstLastPara="1" wrap="square" lIns="478225" tIns="478225" rIns="478225" bIns="478225" anchor="t" anchorCtr="0">
            <a:normAutofit/>
          </a:bodyPr>
          <a:lstStyle>
            <a:lvl1pPr lvl="0" algn="ctr" rtl="0">
              <a:lnSpc>
                <a:spcPct val="100000"/>
              </a:lnSpc>
              <a:spcBef>
                <a:spcPts val="0"/>
              </a:spcBef>
              <a:spcAft>
                <a:spcPts val="0"/>
              </a:spcAft>
              <a:buSzPts val="14600"/>
              <a:buNone/>
              <a:defRPr sz="14600"/>
            </a:lvl1pPr>
            <a:lvl2pPr lvl="1" algn="ctr" rtl="0">
              <a:lnSpc>
                <a:spcPct val="100000"/>
              </a:lnSpc>
              <a:spcBef>
                <a:spcPts val="0"/>
              </a:spcBef>
              <a:spcAft>
                <a:spcPts val="0"/>
              </a:spcAft>
              <a:buSzPts val="14600"/>
              <a:buNone/>
              <a:defRPr sz="14600"/>
            </a:lvl2pPr>
            <a:lvl3pPr lvl="2" algn="ctr" rtl="0">
              <a:lnSpc>
                <a:spcPct val="100000"/>
              </a:lnSpc>
              <a:spcBef>
                <a:spcPts val="0"/>
              </a:spcBef>
              <a:spcAft>
                <a:spcPts val="0"/>
              </a:spcAft>
              <a:buSzPts val="14600"/>
              <a:buNone/>
              <a:defRPr sz="14600"/>
            </a:lvl3pPr>
            <a:lvl4pPr lvl="3" algn="ctr" rtl="0">
              <a:lnSpc>
                <a:spcPct val="100000"/>
              </a:lnSpc>
              <a:spcBef>
                <a:spcPts val="0"/>
              </a:spcBef>
              <a:spcAft>
                <a:spcPts val="0"/>
              </a:spcAft>
              <a:buSzPts val="14600"/>
              <a:buNone/>
              <a:defRPr sz="14600"/>
            </a:lvl4pPr>
            <a:lvl5pPr lvl="4" algn="ctr" rtl="0">
              <a:lnSpc>
                <a:spcPct val="100000"/>
              </a:lnSpc>
              <a:spcBef>
                <a:spcPts val="0"/>
              </a:spcBef>
              <a:spcAft>
                <a:spcPts val="0"/>
              </a:spcAft>
              <a:buSzPts val="14600"/>
              <a:buNone/>
              <a:defRPr sz="14600"/>
            </a:lvl5pPr>
            <a:lvl6pPr lvl="5" algn="ctr" rtl="0">
              <a:lnSpc>
                <a:spcPct val="100000"/>
              </a:lnSpc>
              <a:spcBef>
                <a:spcPts val="0"/>
              </a:spcBef>
              <a:spcAft>
                <a:spcPts val="0"/>
              </a:spcAft>
              <a:buSzPts val="14600"/>
              <a:buNone/>
              <a:defRPr sz="14600"/>
            </a:lvl6pPr>
            <a:lvl7pPr lvl="6" algn="ctr" rtl="0">
              <a:lnSpc>
                <a:spcPct val="100000"/>
              </a:lnSpc>
              <a:spcBef>
                <a:spcPts val="0"/>
              </a:spcBef>
              <a:spcAft>
                <a:spcPts val="0"/>
              </a:spcAft>
              <a:buSzPts val="14600"/>
              <a:buNone/>
              <a:defRPr sz="14600"/>
            </a:lvl7pPr>
            <a:lvl8pPr lvl="7" algn="ctr" rtl="0">
              <a:lnSpc>
                <a:spcPct val="100000"/>
              </a:lnSpc>
              <a:spcBef>
                <a:spcPts val="0"/>
              </a:spcBef>
              <a:spcAft>
                <a:spcPts val="0"/>
              </a:spcAft>
              <a:buSzPts val="14600"/>
              <a:buNone/>
              <a:defRPr sz="14600"/>
            </a:lvl8pPr>
            <a:lvl9pPr lvl="8" algn="ctr" rtl="0">
              <a:lnSpc>
                <a:spcPct val="100000"/>
              </a:lnSpc>
              <a:spcBef>
                <a:spcPts val="0"/>
              </a:spcBef>
              <a:spcAft>
                <a:spcPts val="0"/>
              </a:spcAft>
              <a:buSzPts val="14600"/>
              <a:buNone/>
              <a:defRPr sz="14600"/>
            </a:lvl9pPr>
          </a:lstStyle>
          <a:p>
            <a:endParaRPr/>
          </a:p>
        </p:txBody>
      </p:sp>
      <p:sp>
        <p:nvSpPr>
          <p:cNvPr id="57" name="Google Shape;57;p14"/>
          <p:cNvSpPr txBox="1">
            <a:spLocks noGrp="1"/>
          </p:cNvSpPr>
          <p:nvPr>
            <p:ph type="sldNum" idx="12"/>
          </p:nvPr>
        </p:nvSpPr>
        <p:spPr>
          <a:xfrm>
            <a:off x="9319704" y="7046639"/>
            <a:ext cx="603600" cy="594900"/>
          </a:xfrm>
          <a:prstGeom prst="rect">
            <a:avLst/>
          </a:prstGeom>
        </p:spPr>
        <p:txBody>
          <a:bodyPr spcFirstLastPara="1" wrap="square" lIns="478225" tIns="478225" rIns="478225" bIns="478225" anchor="ctr" anchorCtr="0">
            <a:normAutofit fontScale="25000" lnSpcReduction="20000"/>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42870" y="3250173"/>
            <a:ext cx="9372900" cy="1270800"/>
          </a:xfrm>
          <a:prstGeom prst="rect">
            <a:avLst/>
          </a:prstGeom>
        </p:spPr>
        <p:txBody>
          <a:bodyPr spcFirstLastPara="1" wrap="square" lIns="478225" tIns="478225" rIns="478225" bIns="478225" anchor="ctr" anchorCtr="0">
            <a:normAutofit/>
          </a:bodyPr>
          <a:lstStyle>
            <a:lvl1pPr lvl="0" algn="ctr" rtl="0">
              <a:spcBef>
                <a:spcPts val="0"/>
              </a:spcBef>
              <a:spcAft>
                <a:spcPts val="0"/>
              </a:spcAft>
              <a:buSzPts val="18800"/>
              <a:buNone/>
              <a:defRPr sz="18800"/>
            </a:lvl1pPr>
            <a:lvl2pPr lvl="1" algn="ctr" rtl="0">
              <a:spcBef>
                <a:spcPts val="0"/>
              </a:spcBef>
              <a:spcAft>
                <a:spcPts val="0"/>
              </a:spcAft>
              <a:buSzPts val="18800"/>
              <a:buNone/>
              <a:defRPr sz="18800"/>
            </a:lvl2pPr>
            <a:lvl3pPr lvl="2" algn="ctr" rtl="0">
              <a:spcBef>
                <a:spcPts val="0"/>
              </a:spcBef>
              <a:spcAft>
                <a:spcPts val="0"/>
              </a:spcAft>
              <a:buSzPts val="18800"/>
              <a:buNone/>
              <a:defRPr sz="18800"/>
            </a:lvl3pPr>
            <a:lvl4pPr lvl="3" algn="ctr" rtl="0">
              <a:spcBef>
                <a:spcPts val="0"/>
              </a:spcBef>
              <a:spcAft>
                <a:spcPts val="0"/>
              </a:spcAft>
              <a:buSzPts val="18800"/>
              <a:buNone/>
              <a:defRPr sz="18800"/>
            </a:lvl4pPr>
            <a:lvl5pPr lvl="4" algn="ctr" rtl="0">
              <a:spcBef>
                <a:spcPts val="0"/>
              </a:spcBef>
              <a:spcAft>
                <a:spcPts val="0"/>
              </a:spcAft>
              <a:buSzPts val="18800"/>
              <a:buNone/>
              <a:defRPr sz="18800"/>
            </a:lvl5pPr>
            <a:lvl6pPr lvl="5" algn="ctr" rtl="0">
              <a:spcBef>
                <a:spcPts val="0"/>
              </a:spcBef>
              <a:spcAft>
                <a:spcPts val="0"/>
              </a:spcAft>
              <a:buSzPts val="18800"/>
              <a:buNone/>
              <a:defRPr sz="18800"/>
            </a:lvl6pPr>
            <a:lvl7pPr lvl="6" algn="ctr" rtl="0">
              <a:spcBef>
                <a:spcPts val="0"/>
              </a:spcBef>
              <a:spcAft>
                <a:spcPts val="0"/>
              </a:spcAft>
              <a:buSzPts val="18800"/>
              <a:buNone/>
              <a:defRPr sz="18800"/>
            </a:lvl7pPr>
            <a:lvl8pPr lvl="7" algn="ctr" rtl="0">
              <a:spcBef>
                <a:spcPts val="0"/>
              </a:spcBef>
              <a:spcAft>
                <a:spcPts val="0"/>
              </a:spcAft>
              <a:buSzPts val="18800"/>
              <a:buNone/>
              <a:defRPr sz="18800"/>
            </a:lvl8pPr>
            <a:lvl9pPr lvl="8" algn="ctr" rtl="0">
              <a:spcBef>
                <a:spcPts val="0"/>
              </a:spcBef>
              <a:spcAft>
                <a:spcPts val="0"/>
              </a:spcAft>
              <a:buSzPts val="18800"/>
              <a:buNone/>
              <a:defRPr sz="18800"/>
            </a:lvl9pPr>
          </a:lstStyle>
          <a:p>
            <a:endParaRPr/>
          </a:p>
        </p:txBody>
      </p:sp>
      <p:sp>
        <p:nvSpPr>
          <p:cNvPr id="60" name="Google Shape;60;p15"/>
          <p:cNvSpPr txBox="1">
            <a:spLocks noGrp="1"/>
          </p:cNvSpPr>
          <p:nvPr>
            <p:ph type="sldNum" idx="12"/>
          </p:nvPr>
        </p:nvSpPr>
        <p:spPr>
          <a:xfrm>
            <a:off x="9319704" y="7046639"/>
            <a:ext cx="603600" cy="594900"/>
          </a:xfrm>
          <a:prstGeom prst="rect">
            <a:avLst/>
          </a:prstGeom>
        </p:spPr>
        <p:txBody>
          <a:bodyPr spcFirstLastPara="1" wrap="square" lIns="478225" tIns="478225" rIns="478225" bIns="478225" anchor="ctr" anchorCtr="0">
            <a:normAutofit fontScale="25000" lnSpcReduction="20000"/>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42870" y="672482"/>
            <a:ext cx="9372900" cy="866100"/>
          </a:xfrm>
          <a:prstGeom prst="rect">
            <a:avLst/>
          </a:prstGeom>
        </p:spPr>
        <p:txBody>
          <a:bodyPr spcFirstLastPara="1" wrap="square" lIns="478225" tIns="478225" rIns="478225" bIns="478225" anchor="t" anchorCtr="0">
            <a:normAutofit/>
          </a:bodyPr>
          <a:lstStyle>
            <a:lvl1pPr lvl="0" rtl="0">
              <a:spcBef>
                <a:spcPts val="0"/>
              </a:spcBef>
              <a:spcAft>
                <a:spcPts val="0"/>
              </a:spcAft>
              <a:buSzPts val="14600"/>
              <a:buNone/>
              <a:defRPr/>
            </a:lvl1pPr>
            <a:lvl2pPr lvl="1" rtl="0">
              <a:spcBef>
                <a:spcPts val="0"/>
              </a:spcBef>
              <a:spcAft>
                <a:spcPts val="0"/>
              </a:spcAft>
              <a:buSzPts val="14600"/>
              <a:buNone/>
              <a:defRPr/>
            </a:lvl2pPr>
            <a:lvl3pPr lvl="2" rtl="0">
              <a:spcBef>
                <a:spcPts val="0"/>
              </a:spcBef>
              <a:spcAft>
                <a:spcPts val="0"/>
              </a:spcAft>
              <a:buSzPts val="14600"/>
              <a:buNone/>
              <a:defRPr/>
            </a:lvl3pPr>
            <a:lvl4pPr lvl="3" rtl="0">
              <a:spcBef>
                <a:spcPts val="0"/>
              </a:spcBef>
              <a:spcAft>
                <a:spcPts val="0"/>
              </a:spcAft>
              <a:buSzPts val="14600"/>
              <a:buNone/>
              <a:defRPr/>
            </a:lvl4pPr>
            <a:lvl5pPr lvl="4" rtl="0">
              <a:spcBef>
                <a:spcPts val="0"/>
              </a:spcBef>
              <a:spcAft>
                <a:spcPts val="0"/>
              </a:spcAft>
              <a:buSzPts val="14600"/>
              <a:buNone/>
              <a:defRPr/>
            </a:lvl5pPr>
            <a:lvl6pPr lvl="5" rtl="0">
              <a:spcBef>
                <a:spcPts val="0"/>
              </a:spcBef>
              <a:spcAft>
                <a:spcPts val="0"/>
              </a:spcAft>
              <a:buSzPts val="14600"/>
              <a:buNone/>
              <a:defRPr/>
            </a:lvl6pPr>
            <a:lvl7pPr lvl="6" rtl="0">
              <a:spcBef>
                <a:spcPts val="0"/>
              </a:spcBef>
              <a:spcAft>
                <a:spcPts val="0"/>
              </a:spcAft>
              <a:buSzPts val="14600"/>
              <a:buNone/>
              <a:defRPr/>
            </a:lvl7pPr>
            <a:lvl8pPr lvl="7" rtl="0">
              <a:spcBef>
                <a:spcPts val="0"/>
              </a:spcBef>
              <a:spcAft>
                <a:spcPts val="0"/>
              </a:spcAft>
              <a:buSzPts val="14600"/>
              <a:buNone/>
              <a:defRPr/>
            </a:lvl8pPr>
            <a:lvl9pPr lvl="8" rtl="0">
              <a:spcBef>
                <a:spcPts val="0"/>
              </a:spcBef>
              <a:spcAft>
                <a:spcPts val="0"/>
              </a:spcAft>
              <a:buSzPts val="14600"/>
              <a:buNone/>
              <a:defRPr/>
            </a:lvl9pPr>
          </a:lstStyle>
          <a:p>
            <a:endParaRPr/>
          </a:p>
        </p:txBody>
      </p:sp>
      <p:sp>
        <p:nvSpPr>
          <p:cNvPr id="63" name="Google Shape;63;p16"/>
          <p:cNvSpPr txBox="1">
            <a:spLocks noGrp="1"/>
          </p:cNvSpPr>
          <p:nvPr>
            <p:ph type="body" idx="1"/>
          </p:nvPr>
        </p:nvSpPr>
        <p:spPr>
          <a:xfrm>
            <a:off x="342870" y="1741518"/>
            <a:ext cx="9372900" cy="5160600"/>
          </a:xfrm>
          <a:prstGeom prst="rect">
            <a:avLst/>
          </a:prstGeom>
        </p:spPr>
        <p:txBody>
          <a:bodyPr spcFirstLastPara="1" wrap="square" lIns="478225" tIns="478225" rIns="478225" bIns="478225" anchor="t" anchorCtr="0">
            <a:normAutofit/>
          </a:bodyPr>
          <a:lstStyle>
            <a:lvl1pPr marL="457200" lvl="0" indent="-825500" rtl="0">
              <a:spcBef>
                <a:spcPts val="0"/>
              </a:spcBef>
              <a:spcAft>
                <a:spcPts val="0"/>
              </a:spcAft>
              <a:buSzPts val="9400"/>
              <a:buChar char="●"/>
              <a:defRPr/>
            </a:lvl1pPr>
            <a:lvl2pPr marL="914400" lvl="1" indent="-692150" rtl="0">
              <a:spcBef>
                <a:spcPts val="0"/>
              </a:spcBef>
              <a:spcAft>
                <a:spcPts val="0"/>
              </a:spcAft>
              <a:buSzPts val="7300"/>
              <a:buChar char="○"/>
              <a:defRPr/>
            </a:lvl2pPr>
            <a:lvl3pPr marL="1371600" lvl="2" indent="-692150" rtl="0">
              <a:spcBef>
                <a:spcPts val="0"/>
              </a:spcBef>
              <a:spcAft>
                <a:spcPts val="0"/>
              </a:spcAft>
              <a:buSzPts val="7300"/>
              <a:buChar char="■"/>
              <a:defRPr/>
            </a:lvl3pPr>
            <a:lvl4pPr marL="1828800" lvl="3" indent="-692150" rtl="0">
              <a:spcBef>
                <a:spcPts val="0"/>
              </a:spcBef>
              <a:spcAft>
                <a:spcPts val="0"/>
              </a:spcAft>
              <a:buSzPts val="7300"/>
              <a:buChar char="●"/>
              <a:defRPr/>
            </a:lvl4pPr>
            <a:lvl5pPr marL="2286000" lvl="4" indent="-692150" rtl="0">
              <a:spcBef>
                <a:spcPts val="0"/>
              </a:spcBef>
              <a:spcAft>
                <a:spcPts val="0"/>
              </a:spcAft>
              <a:buSzPts val="7300"/>
              <a:buChar char="○"/>
              <a:defRPr/>
            </a:lvl5pPr>
            <a:lvl6pPr marL="2743200" lvl="5" indent="-692150" rtl="0">
              <a:spcBef>
                <a:spcPts val="0"/>
              </a:spcBef>
              <a:spcAft>
                <a:spcPts val="0"/>
              </a:spcAft>
              <a:buSzPts val="7300"/>
              <a:buChar char="■"/>
              <a:defRPr/>
            </a:lvl6pPr>
            <a:lvl7pPr marL="3200400" lvl="6" indent="-692150" rtl="0">
              <a:spcBef>
                <a:spcPts val="0"/>
              </a:spcBef>
              <a:spcAft>
                <a:spcPts val="0"/>
              </a:spcAft>
              <a:buSzPts val="7300"/>
              <a:buChar char="●"/>
              <a:defRPr/>
            </a:lvl7pPr>
            <a:lvl8pPr marL="3657600" lvl="7" indent="-692150" rtl="0">
              <a:spcBef>
                <a:spcPts val="0"/>
              </a:spcBef>
              <a:spcAft>
                <a:spcPts val="0"/>
              </a:spcAft>
              <a:buSzPts val="7300"/>
              <a:buChar char="○"/>
              <a:defRPr/>
            </a:lvl8pPr>
            <a:lvl9pPr marL="4114800" lvl="8" indent="-692150" rtl="0">
              <a:spcBef>
                <a:spcPts val="0"/>
              </a:spcBef>
              <a:spcAft>
                <a:spcPts val="0"/>
              </a:spcAft>
              <a:buSzPts val="7300"/>
              <a:buChar char="■"/>
              <a:defRPr/>
            </a:lvl9pPr>
          </a:lstStyle>
          <a:p>
            <a:endParaRPr/>
          </a:p>
        </p:txBody>
      </p:sp>
      <p:sp>
        <p:nvSpPr>
          <p:cNvPr id="64" name="Google Shape;64;p16"/>
          <p:cNvSpPr txBox="1">
            <a:spLocks noGrp="1"/>
          </p:cNvSpPr>
          <p:nvPr>
            <p:ph type="sldNum" idx="12"/>
          </p:nvPr>
        </p:nvSpPr>
        <p:spPr>
          <a:xfrm>
            <a:off x="9319704" y="7046639"/>
            <a:ext cx="603600" cy="594900"/>
          </a:xfrm>
          <a:prstGeom prst="rect">
            <a:avLst/>
          </a:prstGeom>
        </p:spPr>
        <p:txBody>
          <a:bodyPr spcFirstLastPara="1" wrap="square" lIns="478225" tIns="478225" rIns="478225" bIns="478225" anchor="ctr" anchorCtr="0">
            <a:normAutofit fontScale="25000" lnSpcReduction="20000"/>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42870" y="672482"/>
            <a:ext cx="9372900" cy="866100"/>
          </a:xfrm>
          <a:prstGeom prst="rect">
            <a:avLst/>
          </a:prstGeom>
        </p:spPr>
        <p:txBody>
          <a:bodyPr spcFirstLastPara="1" wrap="square" lIns="478225" tIns="478225" rIns="478225" bIns="478225" anchor="t" anchorCtr="0">
            <a:normAutofit/>
          </a:bodyPr>
          <a:lstStyle>
            <a:lvl1pPr lvl="0" rtl="0">
              <a:spcBef>
                <a:spcPts val="0"/>
              </a:spcBef>
              <a:spcAft>
                <a:spcPts val="0"/>
              </a:spcAft>
              <a:buSzPts val="14600"/>
              <a:buNone/>
              <a:defRPr/>
            </a:lvl1pPr>
            <a:lvl2pPr lvl="1" rtl="0">
              <a:spcBef>
                <a:spcPts val="0"/>
              </a:spcBef>
              <a:spcAft>
                <a:spcPts val="0"/>
              </a:spcAft>
              <a:buSzPts val="14600"/>
              <a:buNone/>
              <a:defRPr/>
            </a:lvl2pPr>
            <a:lvl3pPr lvl="2" rtl="0">
              <a:spcBef>
                <a:spcPts val="0"/>
              </a:spcBef>
              <a:spcAft>
                <a:spcPts val="0"/>
              </a:spcAft>
              <a:buSzPts val="14600"/>
              <a:buNone/>
              <a:defRPr/>
            </a:lvl3pPr>
            <a:lvl4pPr lvl="3" rtl="0">
              <a:spcBef>
                <a:spcPts val="0"/>
              </a:spcBef>
              <a:spcAft>
                <a:spcPts val="0"/>
              </a:spcAft>
              <a:buSzPts val="14600"/>
              <a:buNone/>
              <a:defRPr/>
            </a:lvl4pPr>
            <a:lvl5pPr lvl="4" rtl="0">
              <a:spcBef>
                <a:spcPts val="0"/>
              </a:spcBef>
              <a:spcAft>
                <a:spcPts val="0"/>
              </a:spcAft>
              <a:buSzPts val="14600"/>
              <a:buNone/>
              <a:defRPr/>
            </a:lvl5pPr>
            <a:lvl6pPr lvl="5" rtl="0">
              <a:spcBef>
                <a:spcPts val="0"/>
              </a:spcBef>
              <a:spcAft>
                <a:spcPts val="0"/>
              </a:spcAft>
              <a:buSzPts val="14600"/>
              <a:buNone/>
              <a:defRPr/>
            </a:lvl6pPr>
            <a:lvl7pPr lvl="6" rtl="0">
              <a:spcBef>
                <a:spcPts val="0"/>
              </a:spcBef>
              <a:spcAft>
                <a:spcPts val="0"/>
              </a:spcAft>
              <a:buSzPts val="14600"/>
              <a:buNone/>
              <a:defRPr/>
            </a:lvl7pPr>
            <a:lvl8pPr lvl="7" rtl="0">
              <a:spcBef>
                <a:spcPts val="0"/>
              </a:spcBef>
              <a:spcAft>
                <a:spcPts val="0"/>
              </a:spcAft>
              <a:buSzPts val="14600"/>
              <a:buNone/>
              <a:defRPr/>
            </a:lvl8pPr>
            <a:lvl9pPr lvl="8" rtl="0">
              <a:spcBef>
                <a:spcPts val="0"/>
              </a:spcBef>
              <a:spcAft>
                <a:spcPts val="0"/>
              </a:spcAft>
              <a:buSzPts val="14600"/>
              <a:buNone/>
              <a:defRPr/>
            </a:lvl9pPr>
          </a:lstStyle>
          <a:p>
            <a:endParaRPr/>
          </a:p>
        </p:txBody>
      </p:sp>
      <p:sp>
        <p:nvSpPr>
          <p:cNvPr id="67" name="Google Shape;67;p17"/>
          <p:cNvSpPr txBox="1">
            <a:spLocks noGrp="1"/>
          </p:cNvSpPr>
          <p:nvPr>
            <p:ph type="body" idx="1"/>
          </p:nvPr>
        </p:nvSpPr>
        <p:spPr>
          <a:xfrm>
            <a:off x="342870" y="1741518"/>
            <a:ext cx="4399800" cy="5160600"/>
          </a:xfrm>
          <a:prstGeom prst="rect">
            <a:avLst/>
          </a:prstGeom>
        </p:spPr>
        <p:txBody>
          <a:bodyPr spcFirstLastPara="1" wrap="square" lIns="478225" tIns="478225" rIns="478225" bIns="478225" anchor="t" anchorCtr="0">
            <a:normAutofit/>
          </a:bodyPr>
          <a:lstStyle>
            <a:lvl1pPr marL="457200" lvl="0" indent="-692150" rtl="0">
              <a:spcBef>
                <a:spcPts val="0"/>
              </a:spcBef>
              <a:spcAft>
                <a:spcPts val="0"/>
              </a:spcAft>
              <a:buSzPts val="7300"/>
              <a:buChar char="●"/>
              <a:defRPr sz="7300"/>
            </a:lvl1pPr>
            <a:lvl2pPr marL="914400" lvl="1" indent="-628650" rtl="0">
              <a:spcBef>
                <a:spcPts val="0"/>
              </a:spcBef>
              <a:spcAft>
                <a:spcPts val="0"/>
              </a:spcAft>
              <a:buSzPts val="6300"/>
              <a:buChar char="○"/>
              <a:defRPr sz="6300"/>
            </a:lvl2pPr>
            <a:lvl3pPr marL="1371600" lvl="2" indent="-628650" rtl="0">
              <a:spcBef>
                <a:spcPts val="0"/>
              </a:spcBef>
              <a:spcAft>
                <a:spcPts val="0"/>
              </a:spcAft>
              <a:buSzPts val="6300"/>
              <a:buChar char="■"/>
              <a:defRPr sz="6300"/>
            </a:lvl3pPr>
            <a:lvl4pPr marL="1828800" lvl="3" indent="-628650" rtl="0">
              <a:spcBef>
                <a:spcPts val="0"/>
              </a:spcBef>
              <a:spcAft>
                <a:spcPts val="0"/>
              </a:spcAft>
              <a:buSzPts val="6300"/>
              <a:buChar char="●"/>
              <a:defRPr sz="6300"/>
            </a:lvl4pPr>
            <a:lvl5pPr marL="2286000" lvl="4" indent="-628650" rtl="0">
              <a:spcBef>
                <a:spcPts val="0"/>
              </a:spcBef>
              <a:spcAft>
                <a:spcPts val="0"/>
              </a:spcAft>
              <a:buSzPts val="6300"/>
              <a:buChar char="○"/>
              <a:defRPr sz="6300"/>
            </a:lvl5pPr>
            <a:lvl6pPr marL="2743200" lvl="5" indent="-628650" rtl="0">
              <a:spcBef>
                <a:spcPts val="0"/>
              </a:spcBef>
              <a:spcAft>
                <a:spcPts val="0"/>
              </a:spcAft>
              <a:buSzPts val="6300"/>
              <a:buChar char="■"/>
              <a:defRPr sz="6300"/>
            </a:lvl6pPr>
            <a:lvl7pPr marL="3200400" lvl="6" indent="-628650" rtl="0">
              <a:spcBef>
                <a:spcPts val="0"/>
              </a:spcBef>
              <a:spcAft>
                <a:spcPts val="0"/>
              </a:spcAft>
              <a:buSzPts val="6300"/>
              <a:buChar char="●"/>
              <a:defRPr sz="6300"/>
            </a:lvl7pPr>
            <a:lvl8pPr marL="3657600" lvl="7" indent="-628650" rtl="0">
              <a:spcBef>
                <a:spcPts val="0"/>
              </a:spcBef>
              <a:spcAft>
                <a:spcPts val="0"/>
              </a:spcAft>
              <a:buSzPts val="6300"/>
              <a:buChar char="○"/>
              <a:defRPr sz="6300"/>
            </a:lvl8pPr>
            <a:lvl9pPr marL="4114800" lvl="8" indent="-628650" rtl="0">
              <a:spcBef>
                <a:spcPts val="0"/>
              </a:spcBef>
              <a:spcAft>
                <a:spcPts val="0"/>
              </a:spcAft>
              <a:buSzPts val="6300"/>
              <a:buChar char="■"/>
              <a:defRPr sz="6300"/>
            </a:lvl9pPr>
          </a:lstStyle>
          <a:p>
            <a:endParaRPr/>
          </a:p>
        </p:txBody>
      </p:sp>
      <p:sp>
        <p:nvSpPr>
          <p:cNvPr id="68" name="Google Shape;68;p17"/>
          <p:cNvSpPr txBox="1">
            <a:spLocks noGrp="1"/>
          </p:cNvSpPr>
          <p:nvPr>
            <p:ph type="body" idx="2"/>
          </p:nvPr>
        </p:nvSpPr>
        <p:spPr>
          <a:xfrm>
            <a:off x="5315640" y="1741518"/>
            <a:ext cx="4399800" cy="5160600"/>
          </a:xfrm>
          <a:prstGeom prst="rect">
            <a:avLst/>
          </a:prstGeom>
        </p:spPr>
        <p:txBody>
          <a:bodyPr spcFirstLastPara="1" wrap="square" lIns="478225" tIns="478225" rIns="478225" bIns="478225" anchor="t" anchorCtr="0">
            <a:normAutofit/>
          </a:bodyPr>
          <a:lstStyle>
            <a:lvl1pPr marL="457200" lvl="0" indent="-692150" rtl="0">
              <a:spcBef>
                <a:spcPts val="0"/>
              </a:spcBef>
              <a:spcAft>
                <a:spcPts val="0"/>
              </a:spcAft>
              <a:buSzPts val="7300"/>
              <a:buChar char="●"/>
              <a:defRPr sz="7300"/>
            </a:lvl1pPr>
            <a:lvl2pPr marL="914400" lvl="1" indent="-628650" rtl="0">
              <a:spcBef>
                <a:spcPts val="0"/>
              </a:spcBef>
              <a:spcAft>
                <a:spcPts val="0"/>
              </a:spcAft>
              <a:buSzPts val="6300"/>
              <a:buChar char="○"/>
              <a:defRPr sz="6300"/>
            </a:lvl2pPr>
            <a:lvl3pPr marL="1371600" lvl="2" indent="-628650" rtl="0">
              <a:spcBef>
                <a:spcPts val="0"/>
              </a:spcBef>
              <a:spcAft>
                <a:spcPts val="0"/>
              </a:spcAft>
              <a:buSzPts val="6300"/>
              <a:buChar char="■"/>
              <a:defRPr sz="6300"/>
            </a:lvl3pPr>
            <a:lvl4pPr marL="1828800" lvl="3" indent="-628650" rtl="0">
              <a:spcBef>
                <a:spcPts val="0"/>
              </a:spcBef>
              <a:spcAft>
                <a:spcPts val="0"/>
              </a:spcAft>
              <a:buSzPts val="6300"/>
              <a:buChar char="●"/>
              <a:defRPr sz="6300"/>
            </a:lvl4pPr>
            <a:lvl5pPr marL="2286000" lvl="4" indent="-628650" rtl="0">
              <a:spcBef>
                <a:spcPts val="0"/>
              </a:spcBef>
              <a:spcAft>
                <a:spcPts val="0"/>
              </a:spcAft>
              <a:buSzPts val="6300"/>
              <a:buChar char="○"/>
              <a:defRPr sz="6300"/>
            </a:lvl5pPr>
            <a:lvl6pPr marL="2743200" lvl="5" indent="-628650" rtl="0">
              <a:spcBef>
                <a:spcPts val="0"/>
              </a:spcBef>
              <a:spcAft>
                <a:spcPts val="0"/>
              </a:spcAft>
              <a:buSzPts val="6300"/>
              <a:buChar char="■"/>
              <a:defRPr sz="6300"/>
            </a:lvl6pPr>
            <a:lvl7pPr marL="3200400" lvl="6" indent="-628650" rtl="0">
              <a:spcBef>
                <a:spcPts val="0"/>
              </a:spcBef>
              <a:spcAft>
                <a:spcPts val="0"/>
              </a:spcAft>
              <a:buSzPts val="6300"/>
              <a:buChar char="●"/>
              <a:defRPr sz="6300"/>
            </a:lvl7pPr>
            <a:lvl8pPr marL="3657600" lvl="7" indent="-628650" rtl="0">
              <a:spcBef>
                <a:spcPts val="0"/>
              </a:spcBef>
              <a:spcAft>
                <a:spcPts val="0"/>
              </a:spcAft>
              <a:buSzPts val="6300"/>
              <a:buChar char="○"/>
              <a:defRPr sz="6300"/>
            </a:lvl8pPr>
            <a:lvl9pPr marL="4114800" lvl="8" indent="-628650" rtl="0">
              <a:spcBef>
                <a:spcPts val="0"/>
              </a:spcBef>
              <a:spcAft>
                <a:spcPts val="0"/>
              </a:spcAft>
              <a:buSzPts val="6300"/>
              <a:buChar char="■"/>
              <a:defRPr sz="6300"/>
            </a:lvl9pPr>
          </a:lstStyle>
          <a:p>
            <a:endParaRPr/>
          </a:p>
        </p:txBody>
      </p:sp>
      <p:sp>
        <p:nvSpPr>
          <p:cNvPr id="69" name="Google Shape;69;p17"/>
          <p:cNvSpPr txBox="1">
            <a:spLocks noGrp="1"/>
          </p:cNvSpPr>
          <p:nvPr>
            <p:ph type="sldNum" idx="12"/>
          </p:nvPr>
        </p:nvSpPr>
        <p:spPr>
          <a:xfrm>
            <a:off x="9319704" y="7046639"/>
            <a:ext cx="603600" cy="594900"/>
          </a:xfrm>
          <a:prstGeom prst="rect">
            <a:avLst/>
          </a:prstGeom>
        </p:spPr>
        <p:txBody>
          <a:bodyPr spcFirstLastPara="1" wrap="square" lIns="478225" tIns="478225" rIns="478225" bIns="478225" anchor="ctr" anchorCtr="0">
            <a:normAutofit fontScale="25000" lnSpcReduction="20000"/>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42870" y="672482"/>
            <a:ext cx="9372900" cy="866100"/>
          </a:xfrm>
          <a:prstGeom prst="rect">
            <a:avLst/>
          </a:prstGeom>
        </p:spPr>
        <p:txBody>
          <a:bodyPr spcFirstLastPara="1" wrap="square" lIns="478225" tIns="478225" rIns="478225" bIns="478225" anchor="t" anchorCtr="0">
            <a:normAutofit/>
          </a:bodyPr>
          <a:lstStyle>
            <a:lvl1pPr lvl="0" rtl="0">
              <a:spcBef>
                <a:spcPts val="0"/>
              </a:spcBef>
              <a:spcAft>
                <a:spcPts val="0"/>
              </a:spcAft>
              <a:buSzPts val="14600"/>
              <a:buNone/>
              <a:defRPr/>
            </a:lvl1pPr>
            <a:lvl2pPr lvl="1" rtl="0">
              <a:spcBef>
                <a:spcPts val="0"/>
              </a:spcBef>
              <a:spcAft>
                <a:spcPts val="0"/>
              </a:spcAft>
              <a:buSzPts val="14600"/>
              <a:buNone/>
              <a:defRPr/>
            </a:lvl2pPr>
            <a:lvl3pPr lvl="2" rtl="0">
              <a:spcBef>
                <a:spcPts val="0"/>
              </a:spcBef>
              <a:spcAft>
                <a:spcPts val="0"/>
              </a:spcAft>
              <a:buSzPts val="14600"/>
              <a:buNone/>
              <a:defRPr/>
            </a:lvl3pPr>
            <a:lvl4pPr lvl="3" rtl="0">
              <a:spcBef>
                <a:spcPts val="0"/>
              </a:spcBef>
              <a:spcAft>
                <a:spcPts val="0"/>
              </a:spcAft>
              <a:buSzPts val="14600"/>
              <a:buNone/>
              <a:defRPr/>
            </a:lvl4pPr>
            <a:lvl5pPr lvl="4" rtl="0">
              <a:spcBef>
                <a:spcPts val="0"/>
              </a:spcBef>
              <a:spcAft>
                <a:spcPts val="0"/>
              </a:spcAft>
              <a:buSzPts val="14600"/>
              <a:buNone/>
              <a:defRPr/>
            </a:lvl5pPr>
            <a:lvl6pPr lvl="5" rtl="0">
              <a:spcBef>
                <a:spcPts val="0"/>
              </a:spcBef>
              <a:spcAft>
                <a:spcPts val="0"/>
              </a:spcAft>
              <a:buSzPts val="14600"/>
              <a:buNone/>
              <a:defRPr/>
            </a:lvl6pPr>
            <a:lvl7pPr lvl="6" rtl="0">
              <a:spcBef>
                <a:spcPts val="0"/>
              </a:spcBef>
              <a:spcAft>
                <a:spcPts val="0"/>
              </a:spcAft>
              <a:buSzPts val="14600"/>
              <a:buNone/>
              <a:defRPr/>
            </a:lvl7pPr>
            <a:lvl8pPr lvl="7" rtl="0">
              <a:spcBef>
                <a:spcPts val="0"/>
              </a:spcBef>
              <a:spcAft>
                <a:spcPts val="0"/>
              </a:spcAft>
              <a:buSzPts val="14600"/>
              <a:buNone/>
              <a:defRPr/>
            </a:lvl8pPr>
            <a:lvl9pPr lvl="8" rtl="0">
              <a:spcBef>
                <a:spcPts val="0"/>
              </a:spcBef>
              <a:spcAft>
                <a:spcPts val="0"/>
              </a:spcAft>
              <a:buSzPts val="14600"/>
              <a:buNone/>
              <a:defRPr/>
            </a:lvl9pPr>
          </a:lstStyle>
          <a:p>
            <a:endParaRPr/>
          </a:p>
        </p:txBody>
      </p:sp>
      <p:sp>
        <p:nvSpPr>
          <p:cNvPr id="72" name="Google Shape;72;p18"/>
          <p:cNvSpPr txBox="1">
            <a:spLocks noGrp="1"/>
          </p:cNvSpPr>
          <p:nvPr>
            <p:ph type="sldNum" idx="12"/>
          </p:nvPr>
        </p:nvSpPr>
        <p:spPr>
          <a:xfrm>
            <a:off x="9319704" y="7046639"/>
            <a:ext cx="603600" cy="594900"/>
          </a:xfrm>
          <a:prstGeom prst="rect">
            <a:avLst/>
          </a:prstGeom>
        </p:spPr>
        <p:txBody>
          <a:bodyPr spcFirstLastPara="1" wrap="square" lIns="478225" tIns="478225" rIns="478225" bIns="478225" anchor="ctr" anchorCtr="0">
            <a:normAutofit fontScale="25000" lnSpcReduction="20000"/>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42870" y="839573"/>
            <a:ext cx="3088800" cy="1141500"/>
          </a:xfrm>
          <a:prstGeom prst="rect">
            <a:avLst/>
          </a:prstGeom>
        </p:spPr>
        <p:txBody>
          <a:bodyPr spcFirstLastPara="1" wrap="square" lIns="478225" tIns="478225" rIns="478225" bIns="478225" anchor="b" anchorCtr="0">
            <a:normAutofit/>
          </a:bodyPr>
          <a:lstStyle>
            <a:lvl1pPr lvl="0" rtl="0">
              <a:spcBef>
                <a:spcPts val="0"/>
              </a:spcBef>
              <a:spcAft>
                <a:spcPts val="0"/>
              </a:spcAft>
              <a:buSzPts val="12600"/>
              <a:buNone/>
              <a:defRPr sz="12600"/>
            </a:lvl1pPr>
            <a:lvl2pPr lvl="1" rtl="0">
              <a:spcBef>
                <a:spcPts val="0"/>
              </a:spcBef>
              <a:spcAft>
                <a:spcPts val="0"/>
              </a:spcAft>
              <a:buSzPts val="12600"/>
              <a:buNone/>
              <a:defRPr sz="12600"/>
            </a:lvl2pPr>
            <a:lvl3pPr lvl="2" rtl="0">
              <a:spcBef>
                <a:spcPts val="0"/>
              </a:spcBef>
              <a:spcAft>
                <a:spcPts val="0"/>
              </a:spcAft>
              <a:buSzPts val="12600"/>
              <a:buNone/>
              <a:defRPr sz="12600"/>
            </a:lvl3pPr>
            <a:lvl4pPr lvl="3" rtl="0">
              <a:spcBef>
                <a:spcPts val="0"/>
              </a:spcBef>
              <a:spcAft>
                <a:spcPts val="0"/>
              </a:spcAft>
              <a:buSzPts val="12600"/>
              <a:buNone/>
              <a:defRPr sz="12600"/>
            </a:lvl4pPr>
            <a:lvl5pPr lvl="4" rtl="0">
              <a:spcBef>
                <a:spcPts val="0"/>
              </a:spcBef>
              <a:spcAft>
                <a:spcPts val="0"/>
              </a:spcAft>
              <a:buSzPts val="12600"/>
              <a:buNone/>
              <a:defRPr sz="12600"/>
            </a:lvl5pPr>
            <a:lvl6pPr lvl="5" rtl="0">
              <a:spcBef>
                <a:spcPts val="0"/>
              </a:spcBef>
              <a:spcAft>
                <a:spcPts val="0"/>
              </a:spcAft>
              <a:buSzPts val="12600"/>
              <a:buNone/>
              <a:defRPr sz="12600"/>
            </a:lvl6pPr>
            <a:lvl7pPr lvl="6" rtl="0">
              <a:spcBef>
                <a:spcPts val="0"/>
              </a:spcBef>
              <a:spcAft>
                <a:spcPts val="0"/>
              </a:spcAft>
              <a:buSzPts val="12600"/>
              <a:buNone/>
              <a:defRPr sz="12600"/>
            </a:lvl7pPr>
            <a:lvl8pPr lvl="7" rtl="0">
              <a:spcBef>
                <a:spcPts val="0"/>
              </a:spcBef>
              <a:spcAft>
                <a:spcPts val="0"/>
              </a:spcAft>
              <a:buSzPts val="12600"/>
              <a:buNone/>
              <a:defRPr sz="12600"/>
            </a:lvl8pPr>
            <a:lvl9pPr lvl="8" rtl="0">
              <a:spcBef>
                <a:spcPts val="0"/>
              </a:spcBef>
              <a:spcAft>
                <a:spcPts val="0"/>
              </a:spcAft>
              <a:buSzPts val="12600"/>
              <a:buNone/>
              <a:defRPr sz="12600"/>
            </a:lvl9pPr>
          </a:lstStyle>
          <a:p>
            <a:endParaRPr/>
          </a:p>
        </p:txBody>
      </p:sp>
      <p:sp>
        <p:nvSpPr>
          <p:cNvPr id="75" name="Google Shape;75;p19"/>
          <p:cNvSpPr txBox="1">
            <a:spLocks noGrp="1"/>
          </p:cNvSpPr>
          <p:nvPr>
            <p:ph type="body" idx="1"/>
          </p:nvPr>
        </p:nvSpPr>
        <p:spPr>
          <a:xfrm>
            <a:off x="342870" y="2099840"/>
            <a:ext cx="3088800" cy="4804500"/>
          </a:xfrm>
          <a:prstGeom prst="rect">
            <a:avLst/>
          </a:prstGeom>
        </p:spPr>
        <p:txBody>
          <a:bodyPr spcFirstLastPara="1" wrap="square" lIns="478225" tIns="478225" rIns="478225" bIns="478225" anchor="t" anchorCtr="0">
            <a:normAutofit/>
          </a:bodyPr>
          <a:lstStyle>
            <a:lvl1pPr marL="457200" lvl="0" indent="-628650" rtl="0">
              <a:spcBef>
                <a:spcPts val="0"/>
              </a:spcBef>
              <a:spcAft>
                <a:spcPts val="0"/>
              </a:spcAft>
              <a:buSzPts val="6300"/>
              <a:buChar char="●"/>
              <a:defRPr sz="6300"/>
            </a:lvl1pPr>
            <a:lvl2pPr marL="914400" lvl="1" indent="-628650" rtl="0">
              <a:spcBef>
                <a:spcPts val="0"/>
              </a:spcBef>
              <a:spcAft>
                <a:spcPts val="0"/>
              </a:spcAft>
              <a:buSzPts val="6300"/>
              <a:buChar char="○"/>
              <a:defRPr sz="6300"/>
            </a:lvl2pPr>
            <a:lvl3pPr marL="1371600" lvl="2" indent="-628650" rtl="0">
              <a:spcBef>
                <a:spcPts val="0"/>
              </a:spcBef>
              <a:spcAft>
                <a:spcPts val="0"/>
              </a:spcAft>
              <a:buSzPts val="6300"/>
              <a:buChar char="■"/>
              <a:defRPr sz="6300"/>
            </a:lvl3pPr>
            <a:lvl4pPr marL="1828800" lvl="3" indent="-628650" rtl="0">
              <a:spcBef>
                <a:spcPts val="0"/>
              </a:spcBef>
              <a:spcAft>
                <a:spcPts val="0"/>
              </a:spcAft>
              <a:buSzPts val="6300"/>
              <a:buChar char="●"/>
              <a:defRPr sz="6300"/>
            </a:lvl4pPr>
            <a:lvl5pPr marL="2286000" lvl="4" indent="-628650" rtl="0">
              <a:spcBef>
                <a:spcPts val="0"/>
              </a:spcBef>
              <a:spcAft>
                <a:spcPts val="0"/>
              </a:spcAft>
              <a:buSzPts val="6300"/>
              <a:buChar char="○"/>
              <a:defRPr sz="6300"/>
            </a:lvl5pPr>
            <a:lvl6pPr marL="2743200" lvl="5" indent="-628650" rtl="0">
              <a:spcBef>
                <a:spcPts val="0"/>
              </a:spcBef>
              <a:spcAft>
                <a:spcPts val="0"/>
              </a:spcAft>
              <a:buSzPts val="6300"/>
              <a:buChar char="■"/>
              <a:defRPr sz="6300"/>
            </a:lvl6pPr>
            <a:lvl7pPr marL="3200400" lvl="6" indent="-628650" rtl="0">
              <a:spcBef>
                <a:spcPts val="0"/>
              </a:spcBef>
              <a:spcAft>
                <a:spcPts val="0"/>
              </a:spcAft>
              <a:buSzPts val="6300"/>
              <a:buChar char="●"/>
              <a:defRPr sz="6300"/>
            </a:lvl7pPr>
            <a:lvl8pPr marL="3657600" lvl="7" indent="-628650" rtl="0">
              <a:spcBef>
                <a:spcPts val="0"/>
              </a:spcBef>
              <a:spcAft>
                <a:spcPts val="0"/>
              </a:spcAft>
              <a:buSzPts val="6300"/>
              <a:buChar char="○"/>
              <a:defRPr sz="6300"/>
            </a:lvl8pPr>
            <a:lvl9pPr marL="4114800" lvl="8" indent="-628650" rtl="0">
              <a:spcBef>
                <a:spcPts val="0"/>
              </a:spcBef>
              <a:spcAft>
                <a:spcPts val="0"/>
              </a:spcAft>
              <a:buSzPts val="6300"/>
              <a:buChar char="■"/>
              <a:defRPr sz="6300"/>
            </a:lvl9pPr>
          </a:lstStyle>
          <a:p>
            <a:endParaRPr/>
          </a:p>
        </p:txBody>
      </p:sp>
      <p:sp>
        <p:nvSpPr>
          <p:cNvPr id="76" name="Google Shape;76;p19"/>
          <p:cNvSpPr txBox="1">
            <a:spLocks noGrp="1"/>
          </p:cNvSpPr>
          <p:nvPr>
            <p:ph type="sldNum" idx="12"/>
          </p:nvPr>
        </p:nvSpPr>
        <p:spPr>
          <a:xfrm>
            <a:off x="9319704" y="7046639"/>
            <a:ext cx="603600" cy="594900"/>
          </a:xfrm>
          <a:prstGeom prst="rect">
            <a:avLst/>
          </a:prstGeom>
        </p:spPr>
        <p:txBody>
          <a:bodyPr spcFirstLastPara="1" wrap="square" lIns="478225" tIns="478225" rIns="478225" bIns="478225" anchor="ctr" anchorCtr="0">
            <a:normAutofit fontScale="25000" lnSpcReduction="20000"/>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539275" y="680227"/>
            <a:ext cx="7004400" cy="6180600"/>
          </a:xfrm>
          <a:prstGeom prst="rect">
            <a:avLst/>
          </a:prstGeom>
        </p:spPr>
        <p:txBody>
          <a:bodyPr spcFirstLastPara="1" wrap="square" lIns="478225" tIns="478225" rIns="478225" bIns="478225" anchor="ctr" anchorCtr="0">
            <a:normAutofit/>
          </a:bodyPr>
          <a:lstStyle>
            <a:lvl1pPr lvl="0" rtl="0">
              <a:spcBef>
                <a:spcPts val="0"/>
              </a:spcBef>
              <a:spcAft>
                <a:spcPts val="0"/>
              </a:spcAft>
              <a:buSzPts val="25100"/>
              <a:buNone/>
              <a:defRPr sz="25100"/>
            </a:lvl1pPr>
            <a:lvl2pPr lvl="1" rtl="0">
              <a:spcBef>
                <a:spcPts val="0"/>
              </a:spcBef>
              <a:spcAft>
                <a:spcPts val="0"/>
              </a:spcAft>
              <a:buSzPts val="25100"/>
              <a:buNone/>
              <a:defRPr sz="25100"/>
            </a:lvl2pPr>
            <a:lvl3pPr lvl="2" rtl="0">
              <a:spcBef>
                <a:spcPts val="0"/>
              </a:spcBef>
              <a:spcAft>
                <a:spcPts val="0"/>
              </a:spcAft>
              <a:buSzPts val="25100"/>
              <a:buNone/>
              <a:defRPr sz="25100"/>
            </a:lvl3pPr>
            <a:lvl4pPr lvl="3" rtl="0">
              <a:spcBef>
                <a:spcPts val="0"/>
              </a:spcBef>
              <a:spcAft>
                <a:spcPts val="0"/>
              </a:spcAft>
              <a:buSzPts val="25100"/>
              <a:buNone/>
              <a:defRPr sz="25100"/>
            </a:lvl4pPr>
            <a:lvl5pPr lvl="4" rtl="0">
              <a:spcBef>
                <a:spcPts val="0"/>
              </a:spcBef>
              <a:spcAft>
                <a:spcPts val="0"/>
              </a:spcAft>
              <a:buSzPts val="25100"/>
              <a:buNone/>
              <a:defRPr sz="25100"/>
            </a:lvl5pPr>
            <a:lvl6pPr lvl="5" rtl="0">
              <a:spcBef>
                <a:spcPts val="0"/>
              </a:spcBef>
              <a:spcAft>
                <a:spcPts val="0"/>
              </a:spcAft>
              <a:buSzPts val="25100"/>
              <a:buNone/>
              <a:defRPr sz="25100"/>
            </a:lvl6pPr>
            <a:lvl7pPr lvl="6" rtl="0">
              <a:spcBef>
                <a:spcPts val="0"/>
              </a:spcBef>
              <a:spcAft>
                <a:spcPts val="0"/>
              </a:spcAft>
              <a:buSzPts val="25100"/>
              <a:buNone/>
              <a:defRPr sz="25100"/>
            </a:lvl7pPr>
            <a:lvl8pPr lvl="7" rtl="0">
              <a:spcBef>
                <a:spcPts val="0"/>
              </a:spcBef>
              <a:spcAft>
                <a:spcPts val="0"/>
              </a:spcAft>
              <a:buSzPts val="25100"/>
              <a:buNone/>
              <a:defRPr sz="25100"/>
            </a:lvl8pPr>
            <a:lvl9pPr lvl="8" rtl="0">
              <a:spcBef>
                <a:spcPts val="0"/>
              </a:spcBef>
              <a:spcAft>
                <a:spcPts val="0"/>
              </a:spcAft>
              <a:buSzPts val="25100"/>
              <a:buNone/>
              <a:defRPr sz="25100"/>
            </a:lvl9pPr>
          </a:lstStyle>
          <a:p>
            <a:endParaRPr/>
          </a:p>
        </p:txBody>
      </p:sp>
      <p:sp>
        <p:nvSpPr>
          <p:cNvPr id="79" name="Google Shape;79;p20"/>
          <p:cNvSpPr txBox="1">
            <a:spLocks noGrp="1"/>
          </p:cNvSpPr>
          <p:nvPr>
            <p:ph type="sldNum" idx="12"/>
          </p:nvPr>
        </p:nvSpPr>
        <p:spPr>
          <a:xfrm>
            <a:off x="9319704" y="7046639"/>
            <a:ext cx="603600" cy="594900"/>
          </a:xfrm>
          <a:prstGeom prst="rect">
            <a:avLst/>
          </a:prstGeom>
        </p:spPr>
        <p:txBody>
          <a:bodyPr spcFirstLastPara="1" wrap="square" lIns="478225" tIns="478225" rIns="478225" bIns="478225" anchor="ctr" anchorCtr="0">
            <a:normAutofit fontScale="25000" lnSpcReduction="20000"/>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5029200" y="-189"/>
            <a:ext cx="5029200" cy="7771500"/>
          </a:xfrm>
          <a:prstGeom prst="rect">
            <a:avLst/>
          </a:prstGeom>
          <a:solidFill>
            <a:schemeClr val="lt2"/>
          </a:solidFill>
          <a:ln>
            <a:noFill/>
          </a:ln>
        </p:spPr>
        <p:txBody>
          <a:bodyPr spcFirstLastPara="1" wrap="square" lIns="478225" tIns="478225" rIns="478225" bIns="478225" anchor="ctr" anchorCtr="0">
            <a:noAutofit/>
          </a:bodyPr>
          <a:lstStyle/>
          <a:p>
            <a:pPr marL="0" lvl="0" indent="0" algn="l" rtl="0">
              <a:spcBef>
                <a:spcPts val="0"/>
              </a:spcBef>
              <a:spcAft>
                <a:spcPts val="0"/>
              </a:spcAft>
              <a:buNone/>
            </a:pPr>
            <a:endParaRPr/>
          </a:p>
        </p:txBody>
      </p:sp>
      <p:sp>
        <p:nvSpPr>
          <p:cNvPr id="82" name="Google Shape;82;p21"/>
          <p:cNvSpPr txBox="1">
            <a:spLocks noGrp="1"/>
          </p:cNvSpPr>
          <p:nvPr>
            <p:ph type="title"/>
          </p:nvPr>
        </p:nvSpPr>
        <p:spPr>
          <a:xfrm>
            <a:off x="292050" y="1863464"/>
            <a:ext cx="4449600" cy="2238300"/>
          </a:xfrm>
          <a:prstGeom prst="rect">
            <a:avLst/>
          </a:prstGeom>
        </p:spPr>
        <p:txBody>
          <a:bodyPr spcFirstLastPara="1" wrap="square" lIns="478225" tIns="478225" rIns="478225" bIns="478225" anchor="b" anchorCtr="0">
            <a:normAutofit/>
          </a:bodyPr>
          <a:lstStyle>
            <a:lvl1pPr lvl="0" algn="ctr" rtl="0">
              <a:spcBef>
                <a:spcPts val="0"/>
              </a:spcBef>
              <a:spcAft>
                <a:spcPts val="0"/>
              </a:spcAft>
              <a:buSzPts val="22000"/>
              <a:buNone/>
              <a:defRPr sz="22000"/>
            </a:lvl1pPr>
            <a:lvl2pPr lvl="1" algn="ctr" rtl="0">
              <a:spcBef>
                <a:spcPts val="0"/>
              </a:spcBef>
              <a:spcAft>
                <a:spcPts val="0"/>
              </a:spcAft>
              <a:buSzPts val="22000"/>
              <a:buNone/>
              <a:defRPr sz="22000"/>
            </a:lvl2pPr>
            <a:lvl3pPr lvl="2" algn="ctr" rtl="0">
              <a:spcBef>
                <a:spcPts val="0"/>
              </a:spcBef>
              <a:spcAft>
                <a:spcPts val="0"/>
              </a:spcAft>
              <a:buSzPts val="22000"/>
              <a:buNone/>
              <a:defRPr sz="22000"/>
            </a:lvl3pPr>
            <a:lvl4pPr lvl="3" algn="ctr" rtl="0">
              <a:spcBef>
                <a:spcPts val="0"/>
              </a:spcBef>
              <a:spcAft>
                <a:spcPts val="0"/>
              </a:spcAft>
              <a:buSzPts val="22000"/>
              <a:buNone/>
              <a:defRPr sz="22000"/>
            </a:lvl4pPr>
            <a:lvl5pPr lvl="4" algn="ctr" rtl="0">
              <a:spcBef>
                <a:spcPts val="0"/>
              </a:spcBef>
              <a:spcAft>
                <a:spcPts val="0"/>
              </a:spcAft>
              <a:buSzPts val="22000"/>
              <a:buNone/>
              <a:defRPr sz="22000"/>
            </a:lvl5pPr>
            <a:lvl6pPr lvl="5" algn="ctr" rtl="0">
              <a:spcBef>
                <a:spcPts val="0"/>
              </a:spcBef>
              <a:spcAft>
                <a:spcPts val="0"/>
              </a:spcAft>
              <a:buSzPts val="22000"/>
              <a:buNone/>
              <a:defRPr sz="22000"/>
            </a:lvl6pPr>
            <a:lvl7pPr lvl="6" algn="ctr" rtl="0">
              <a:spcBef>
                <a:spcPts val="0"/>
              </a:spcBef>
              <a:spcAft>
                <a:spcPts val="0"/>
              </a:spcAft>
              <a:buSzPts val="22000"/>
              <a:buNone/>
              <a:defRPr sz="22000"/>
            </a:lvl7pPr>
            <a:lvl8pPr lvl="7" algn="ctr" rtl="0">
              <a:spcBef>
                <a:spcPts val="0"/>
              </a:spcBef>
              <a:spcAft>
                <a:spcPts val="0"/>
              </a:spcAft>
              <a:buSzPts val="22000"/>
              <a:buNone/>
              <a:defRPr sz="22000"/>
            </a:lvl8pPr>
            <a:lvl9pPr lvl="8" algn="ctr" rtl="0">
              <a:spcBef>
                <a:spcPts val="0"/>
              </a:spcBef>
              <a:spcAft>
                <a:spcPts val="0"/>
              </a:spcAft>
              <a:buSzPts val="22000"/>
              <a:buNone/>
              <a:defRPr sz="22000"/>
            </a:lvl9pPr>
          </a:lstStyle>
          <a:p>
            <a:endParaRPr/>
          </a:p>
        </p:txBody>
      </p:sp>
      <p:sp>
        <p:nvSpPr>
          <p:cNvPr id="83" name="Google Shape;83;p21"/>
          <p:cNvSpPr txBox="1">
            <a:spLocks noGrp="1"/>
          </p:cNvSpPr>
          <p:nvPr>
            <p:ph type="subTitle" idx="1"/>
          </p:nvPr>
        </p:nvSpPr>
        <p:spPr>
          <a:xfrm>
            <a:off x="292050" y="4235758"/>
            <a:ext cx="4449600" cy="1866000"/>
          </a:xfrm>
          <a:prstGeom prst="rect">
            <a:avLst/>
          </a:prstGeom>
        </p:spPr>
        <p:txBody>
          <a:bodyPr spcFirstLastPara="1" wrap="square" lIns="478225" tIns="478225" rIns="478225" bIns="478225" anchor="t" anchorCtr="0">
            <a:normAutofit/>
          </a:bodyPr>
          <a:lstStyle>
            <a:lvl1pPr lvl="0" algn="ctr" rtl="0">
              <a:lnSpc>
                <a:spcPct val="100000"/>
              </a:lnSpc>
              <a:spcBef>
                <a:spcPts val="0"/>
              </a:spcBef>
              <a:spcAft>
                <a:spcPts val="0"/>
              </a:spcAft>
              <a:buSzPts val="11000"/>
              <a:buNone/>
              <a:defRPr sz="11000"/>
            </a:lvl1pPr>
            <a:lvl2pPr lvl="1" algn="ctr" rtl="0">
              <a:lnSpc>
                <a:spcPct val="100000"/>
              </a:lnSpc>
              <a:spcBef>
                <a:spcPts val="0"/>
              </a:spcBef>
              <a:spcAft>
                <a:spcPts val="0"/>
              </a:spcAft>
              <a:buSzPts val="11000"/>
              <a:buNone/>
              <a:defRPr sz="11000"/>
            </a:lvl2pPr>
            <a:lvl3pPr lvl="2" algn="ctr" rtl="0">
              <a:lnSpc>
                <a:spcPct val="100000"/>
              </a:lnSpc>
              <a:spcBef>
                <a:spcPts val="0"/>
              </a:spcBef>
              <a:spcAft>
                <a:spcPts val="0"/>
              </a:spcAft>
              <a:buSzPts val="11000"/>
              <a:buNone/>
              <a:defRPr sz="11000"/>
            </a:lvl3pPr>
            <a:lvl4pPr lvl="3" algn="ctr" rtl="0">
              <a:lnSpc>
                <a:spcPct val="100000"/>
              </a:lnSpc>
              <a:spcBef>
                <a:spcPts val="0"/>
              </a:spcBef>
              <a:spcAft>
                <a:spcPts val="0"/>
              </a:spcAft>
              <a:buSzPts val="11000"/>
              <a:buNone/>
              <a:defRPr sz="11000"/>
            </a:lvl4pPr>
            <a:lvl5pPr lvl="4" algn="ctr" rtl="0">
              <a:lnSpc>
                <a:spcPct val="100000"/>
              </a:lnSpc>
              <a:spcBef>
                <a:spcPts val="0"/>
              </a:spcBef>
              <a:spcAft>
                <a:spcPts val="0"/>
              </a:spcAft>
              <a:buSzPts val="11000"/>
              <a:buNone/>
              <a:defRPr sz="11000"/>
            </a:lvl5pPr>
            <a:lvl6pPr lvl="5" algn="ctr" rtl="0">
              <a:lnSpc>
                <a:spcPct val="100000"/>
              </a:lnSpc>
              <a:spcBef>
                <a:spcPts val="0"/>
              </a:spcBef>
              <a:spcAft>
                <a:spcPts val="0"/>
              </a:spcAft>
              <a:buSzPts val="11000"/>
              <a:buNone/>
              <a:defRPr sz="11000"/>
            </a:lvl6pPr>
            <a:lvl7pPr lvl="6" algn="ctr" rtl="0">
              <a:lnSpc>
                <a:spcPct val="100000"/>
              </a:lnSpc>
              <a:spcBef>
                <a:spcPts val="0"/>
              </a:spcBef>
              <a:spcAft>
                <a:spcPts val="0"/>
              </a:spcAft>
              <a:buSzPts val="11000"/>
              <a:buNone/>
              <a:defRPr sz="11000"/>
            </a:lvl7pPr>
            <a:lvl8pPr lvl="7" algn="ctr" rtl="0">
              <a:lnSpc>
                <a:spcPct val="100000"/>
              </a:lnSpc>
              <a:spcBef>
                <a:spcPts val="0"/>
              </a:spcBef>
              <a:spcAft>
                <a:spcPts val="0"/>
              </a:spcAft>
              <a:buSzPts val="11000"/>
              <a:buNone/>
              <a:defRPr sz="11000"/>
            </a:lvl8pPr>
            <a:lvl9pPr lvl="8" algn="ctr" rtl="0">
              <a:lnSpc>
                <a:spcPct val="100000"/>
              </a:lnSpc>
              <a:spcBef>
                <a:spcPts val="0"/>
              </a:spcBef>
              <a:spcAft>
                <a:spcPts val="0"/>
              </a:spcAft>
              <a:buSzPts val="11000"/>
              <a:buNone/>
              <a:defRPr sz="11000"/>
            </a:lvl9pPr>
          </a:lstStyle>
          <a:p>
            <a:endParaRPr/>
          </a:p>
        </p:txBody>
      </p:sp>
      <p:sp>
        <p:nvSpPr>
          <p:cNvPr id="84" name="Google Shape;84;p21"/>
          <p:cNvSpPr txBox="1">
            <a:spLocks noGrp="1"/>
          </p:cNvSpPr>
          <p:nvPr>
            <p:ph type="body" idx="2"/>
          </p:nvPr>
        </p:nvSpPr>
        <p:spPr>
          <a:xfrm>
            <a:off x="5433450" y="1094158"/>
            <a:ext cx="4221000" cy="5585700"/>
          </a:xfrm>
          <a:prstGeom prst="rect">
            <a:avLst/>
          </a:prstGeom>
        </p:spPr>
        <p:txBody>
          <a:bodyPr spcFirstLastPara="1" wrap="square" lIns="478225" tIns="478225" rIns="478225" bIns="478225" anchor="ctr" anchorCtr="0">
            <a:normAutofit/>
          </a:bodyPr>
          <a:lstStyle>
            <a:lvl1pPr marL="457200" lvl="0" indent="-825500" rtl="0">
              <a:spcBef>
                <a:spcPts val="0"/>
              </a:spcBef>
              <a:spcAft>
                <a:spcPts val="0"/>
              </a:spcAft>
              <a:buSzPts val="9400"/>
              <a:buChar char="●"/>
              <a:defRPr/>
            </a:lvl1pPr>
            <a:lvl2pPr marL="914400" lvl="1" indent="-692150" rtl="0">
              <a:spcBef>
                <a:spcPts val="0"/>
              </a:spcBef>
              <a:spcAft>
                <a:spcPts val="0"/>
              </a:spcAft>
              <a:buSzPts val="7300"/>
              <a:buChar char="○"/>
              <a:defRPr/>
            </a:lvl2pPr>
            <a:lvl3pPr marL="1371600" lvl="2" indent="-692150" rtl="0">
              <a:spcBef>
                <a:spcPts val="0"/>
              </a:spcBef>
              <a:spcAft>
                <a:spcPts val="0"/>
              </a:spcAft>
              <a:buSzPts val="7300"/>
              <a:buChar char="■"/>
              <a:defRPr/>
            </a:lvl3pPr>
            <a:lvl4pPr marL="1828800" lvl="3" indent="-692150" rtl="0">
              <a:spcBef>
                <a:spcPts val="0"/>
              </a:spcBef>
              <a:spcAft>
                <a:spcPts val="0"/>
              </a:spcAft>
              <a:buSzPts val="7300"/>
              <a:buChar char="●"/>
              <a:defRPr/>
            </a:lvl4pPr>
            <a:lvl5pPr marL="2286000" lvl="4" indent="-692150" rtl="0">
              <a:spcBef>
                <a:spcPts val="0"/>
              </a:spcBef>
              <a:spcAft>
                <a:spcPts val="0"/>
              </a:spcAft>
              <a:buSzPts val="7300"/>
              <a:buChar char="○"/>
              <a:defRPr/>
            </a:lvl5pPr>
            <a:lvl6pPr marL="2743200" lvl="5" indent="-692150" rtl="0">
              <a:spcBef>
                <a:spcPts val="0"/>
              </a:spcBef>
              <a:spcAft>
                <a:spcPts val="0"/>
              </a:spcAft>
              <a:buSzPts val="7300"/>
              <a:buChar char="■"/>
              <a:defRPr/>
            </a:lvl6pPr>
            <a:lvl7pPr marL="3200400" lvl="6" indent="-692150" rtl="0">
              <a:spcBef>
                <a:spcPts val="0"/>
              </a:spcBef>
              <a:spcAft>
                <a:spcPts val="0"/>
              </a:spcAft>
              <a:buSzPts val="7300"/>
              <a:buChar char="●"/>
              <a:defRPr/>
            </a:lvl7pPr>
            <a:lvl8pPr marL="3657600" lvl="7" indent="-692150" rtl="0">
              <a:spcBef>
                <a:spcPts val="0"/>
              </a:spcBef>
              <a:spcAft>
                <a:spcPts val="0"/>
              </a:spcAft>
              <a:buSzPts val="7300"/>
              <a:buChar char="○"/>
              <a:defRPr/>
            </a:lvl8pPr>
            <a:lvl9pPr marL="4114800" lvl="8" indent="-692150" rtl="0">
              <a:spcBef>
                <a:spcPts val="0"/>
              </a:spcBef>
              <a:spcAft>
                <a:spcPts val="0"/>
              </a:spcAft>
              <a:buSzPts val="7300"/>
              <a:buChar char="■"/>
              <a:defRPr/>
            </a:lvl9pPr>
          </a:lstStyle>
          <a:p>
            <a:endParaRPr/>
          </a:p>
        </p:txBody>
      </p:sp>
      <p:sp>
        <p:nvSpPr>
          <p:cNvPr id="85" name="Google Shape;85;p21"/>
          <p:cNvSpPr txBox="1">
            <a:spLocks noGrp="1"/>
          </p:cNvSpPr>
          <p:nvPr>
            <p:ph type="sldNum" idx="12"/>
          </p:nvPr>
        </p:nvSpPr>
        <p:spPr>
          <a:xfrm>
            <a:off x="9319704" y="7046639"/>
            <a:ext cx="603600" cy="594900"/>
          </a:xfrm>
          <a:prstGeom prst="rect">
            <a:avLst/>
          </a:prstGeom>
        </p:spPr>
        <p:txBody>
          <a:bodyPr spcFirstLastPara="1" wrap="square" lIns="478225" tIns="478225" rIns="478225" bIns="478225" anchor="ctr" anchorCtr="0">
            <a:normAutofit fontScale="25000" lnSpcReduction="20000"/>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42870" y="3250173"/>
            <a:ext cx="9372600" cy="1272000"/>
          </a:xfrm>
          <a:prstGeom prst="rect">
            <a:avLst/>
          </a:prstGeom>
        </p:spPr>
        <p:txBody>
          <a:bodyPr spcFirstLastPara="1" wrap="square" lIns="113100" tIns="113100" rIns="113100" bIns="113100" anchor="ctr" anchorCtr="0">
            <a:norm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a:endParaRPr/>
          </a:p>
        </p:txBody>
      </p:sp>
      <p:sp>
        <p:nvSpPr>
          <p:cNvPr id="15" name="Google Shape;15;p3"/>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42870" y="6392869"/>
            <a:ext cx="6598800" cy="914700"/>
          </a:xfrm>
          <a:prstGeom prst="rect">
            <a:avLst/>
          </a:prstGeom>
        </p:spPr>
        <p:txBody>
          <a:bodyPr spcFirstLastPara="1" wrap="square" lIns="478225" tIns="478225" rIns="478225" bIns="478225" anchor="ctr" anchorCtr="0">
            <a:normAutofit/>
          </a:bodyPr>
          <a:lstStyle>
            <a:lvl1pPr marL="457200" lvl="0" indent="-228600" rtl="0">
              <a:lnSpc>
                <a:spcPct val="100000"/>
              </a:lnSpc>
              <a:spcBef>
                <a:spcPts val="0"/>
              </a:spcBef>
              <a:spcAft>
                <a:spcPts val="0"/>
              </a:spcAft>
              <a:buSzPts val="9400"/>
              <a:buNone/>
              <a:defRPr/>
            </a:lvl1pPr>
          </a:lstStyle>
          <a:p>
            <a:endParaRPr/>
          </a:p>
        </p:txBody>
      </p:sp>
      <p:sp>
        <p:nvSpPr>
          <p:cNvPr id="88" name="Google Shape;88;p22"/>
          <p:cNvSpPr txBox="1">
            <a:spLocks noGrp="1"/>
          </p:cNvSpPr>
          <p:nvPr>
            <p:ph type="sldNum" idx="12"/>
          </p:nvPr>
        </p:nvSpPr>
        <p:spPr>
          <a:xfrm>
            <a:off x="9319704" y="7046639"/>
            <a:ext cx="603600" cy="594900"/>
          </a:xfrm>
          <a:prstGeom prst="rect">
            <a:avLst/>
          </a:prstGeom>
        </p:spPr>
        <p:txBody>
          <a:bodyPr spcFirstLastPara="1" wrap="square" lIns="478225" tIns="478225" rIns="478225" bIns="478225" anchor="ctr" anchorCtr="0">
            <a:normAutofit fontScale="25000" lnSpcReduction="20000"/>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42870" y="1671478"/>
            <a:ext cx="9372900" cy="2967000"/>
          </a:xfrm>
          <a:prstGeom prst="rect">
            <a:avLst/>
          </a:prstGeom>
        </p:spPr>
        <p:txBody>
          <a:bodyPr spcFirstLastPara="1" wrap="square" lIns="478225" tIns="478225" rIns="478225" bIns="478225" anchor="b" anchorCtr="0">
            <a:normAutofit/>
          </a:bodyPr>
          <a:lstStyle>
            <a:lvl1pPr lvl="0" algn="ctr" rtl="0">
              <a:spcBef>
                <a:spcPts val="0"/>
              </a:spcBef>
              <a:spcAft>
                <a:spcPts val="0"/>
              </a:spcAft>
              <a:buSzPts val="62800"/>
              <a:buNone/>
              <a:defRPr sz="62800"/>
            </a:lvl1pPr>
            <a:lvl2pPr lvl="1" algn="ctr" rtl="0">
              <a:spcBef>
                <a:spcPts val="0"/>
              </a:spcBef>
              <a:spcAft>
                <a:spcPts val="0"/>
              </a:spcAft>
              <a:buSzPts val="62800"/>
              <a:buNone/>
              <a:defRPr sz="62800"/>
            </a:lvl2pPr>
            <a:lvl3pPr lvl="2" algn="ctr" rtl="0">
              <a:spcBef>
                <a:spcPts val="0"/>
              </a:spcBef>
              <a:spcAft>
                <a:spcPts val="0"/>
              </a:spcAft>
              <a:buSzPts val="62800"/>
              <a:buNone/>
              <a:defRPr sz="62800"/>
            </a:lvl3pPr>
            <a:lvl4pPr lvl="3" algn="ctr" rtl="0">
              <a:spcBef>
                <a:spcPts val="0"/>
              </a:spcBef>
              <a:spcAft>
                <a:spcPts val="0"/>
              </a:spcAft>
              <a:buSzPts val="62800"/>
              <a:buNone/>
              <a:defRPr sz="62800"/>
            </a:lvl4pPr>
            <a:lvl5pPr lvl="4" algn="ctr" rtl="0">
              <a:spcBef>
                <a:spcPts val="0"/>
              </a:spcBef>
              <a:spcAft>
                <a:spcPts val="0"/>
              </a:spcAft>
              <a:buSzPts val="62800"/>
              <a:buNone/>
              <a:defRPr sz="62800"/>
            </a:lvl5pPr>
            <a:lvl6pPr lvl="5" algn="ctr" rtl="0">
              <a:spcBef>
                <a:spcPts val="0"/>
              </a:spcBef>
              <a:spcAft>
                <a:spcPts val="0"/>
              </a:spcAft>
              <a:buSzPts val="62800"/>
              <a:buNone/>
              <a:defRPr sz="62800"/>
            </a:lvl6pPr>
            <a:lvl7pPr lvl="6" algn="ctr" rtl="0">
              <a:spcBef>
                <a:spcPts val="0"/>
              </a:spcBef>
              <a:spcAft>
                <a:spcPts val="0"/>
              </a:spcAft>
              <a:buSzPts val="62800"/>
              <a:buNone/>
              <a:defRPr sz="62800"/>
            </a:lvl7pPr>
            <a:lvl8pPr lvl="7" algn="ctr" rtl="0">
              <a:spcBef>
                <a:spcPts val="0"/>
              </a:spcBef>
              <a:spcAft>
                <a:spcPts val="0"/>
              </a:spcAft>
              <a:buSzPts val="62800"/>
              <a:buNone/>
              <a:defRPr sz="62800"/>
            </a:lvl8pPr>
            <a:lvl9pPr lvl="8" algn="ctr" rtl="0">
              <a:spcBef>
                <a:spcPts val="0"/>
              </a:spcBef>
              <a:spcAft>
                <a:spcPts val="0"/>
              </a:spcAft>
              <a:buSzPts val="62800"/>
              <a:buNone/>
              <a:defRPr sz="62800"/>
            </a:lvl9pPr>
          </a:lstStyle>
          <a:p>
            <a:r>
              <a:t>xx%</a:t>
            </a:r>
          </a:p>
        </p:txBody>
      </p:sp>
      <p:sp>
        <p:nvSpPr>
          <p:cNvPr id="91" name="Google Shape;91;p23"/>
          <p:cNvSpPr txBox="1">
            <a:spLocks noGrp="1"/>
          </p:cNvSpPr>
          <p:nvPr>
            <p:ph type="body" idx="1"/>
          </p:nvPr>
        </p:nvSpPr>
        <p:spPr>
          <a:xfrm>
            <a:off x="342870" y="4763362"/>
            <a:ext cx="9372900" cy="1967100"/>
          </a:xfrm>
          <a:prstGeom prst="rect">
            <a:avLst/>
          </a:prstGeom>
        </p:spPr>
        <p:txBody>
          <a:bodyPr spcFirstLastPara="1" wrap="square" lIns="478225" tIns="478225" rIns="478225" bIns="478225" anchor="t" anchorCtr="0">
            <a:normAutofit/>
          </a:bodyPr>
          <a:lstStyle>
            <a:lvl1pPr marL="457200" lvl="0" indent="-825500" algn="ctr" rtl="0">
              <a:spcBef>
                <a:spcPts val="0"/>
              </a:spcBef>
              <a:spcAft>
                <a:spcPts val="0"/>
              </a:spcAft>
              <a:buSzPts val="9400"/>
              <a:buChar char="●"/>
              <a:defRPr/>
            </a:lvl1pPr>
            <a:lvl2pPr marL="914400" lvl="1" indent="-692150" algn="ctr" rtl="0">
              <a:spcBef>
                <a:spcPts val="0"/>
              </a:spcBef>
              <a:spcAft>
                <a:spcPts val="0"/>
              </a:spcAft>
              <a:buSzPts val="7300"/>
              <a:buChar char="○"/>
              <a:defRPr/>
            </a:lvl2pPr>
            <a:lvl3pPr marL="1371600" lvl="2" indent="-692150" algn="ctr" rtl="0">
              <a:spcBef>
                <a:spcPts val="0"/>
              </a:spcBef>
              <a:spcAft>
                <a:spcPts val="0"/>
              </a:spcAft>
              <a:buSzPts val="7300"/>
              <a:buChar char="■"/>
              <a:defRPr/>
            </a:lvl3pPr>
            <a:lvl4pPr marL="1828800" lvl="3" indent="-692150" algn="ctr" rtl="0">
              <a:spcBef>
                <a:spcPts val="0"/>
              </a:spcBef>
              <a:spcAft>
                <a:spcPts val="0"/>
              </a:spcAft>
              <a:buSzPts val="7300"/>
              <a:buChar char="●"/>
              <a:defRPr/>
            </a:lvl4pPr>
            <a:lvl5pPr marL="2286000" lvl="4" indent="-692150" algn="ctr" rtl="0">
              <a:spcBef>
                <a:spcPts val="0"/>
              </a:spcBef>
              <a:spcAft>
                <a:spcPts val="0"/>
              </a:spcAft>
              <a:buSzPts val="7300"/>
              <a:buChar char="○"/>
              <a:defRPr/>
            </a:lvl5pPr>
            <a:lvl6pPr marL="2743200" lvl="5" indent="-692150" algn="ctr" rtl="0">
              <a:spcBef>
                <a:spcPts val="0"/>
              </a:spcBef>
              <a:spcAft>
                <a:spcPts val="0"/>
              </a:spcAft>
              <a:buSzPts val="7300"/>
              <a:buChar char="■"/>
              <a:defRPr/>
            </a:lvl6pPr>
            <a:lvl7pPr marL="3200400" lvl="6" indent="-692150" algn="ctr" rtl="0">
              <a:spcBef>
                <a:spcPts val="0"/>
              </a:spcBef>
              <a:spcAft>
                <a:spcPts val="0"/>
              </a:spcAft>
              <a:buSzPts val="7300"/>
              <a:buChar char="●"/>
              <a:defRPr/>
            </a:lvl7pPr>
            <a:lvl8pPr marL="3657600" lvl="7" indent="-692150" algn="ctr" rtl="0">
              <a:spcBef>
                <a:spcPts val="0"/>
              </a:spcBef>
              <a:spcAft>
                <a:spcPts val="0"/>
              </a:spcAft>
              <a:buSzPts val="7300"/>
              <a:buChar char="○"/>
              <a:defRPr/>
            </a:lvl8pPr>
            <a:lvl9pPr marL="4114800" lvl="8" indent="-692150" algn="ctr" rtl="0">
              <a:spcBef>
                <a:spcPts val="0"/>
              </a:spcBef>
              <a:spcAft>
                <a:spcPts val="0"/>
              </a:spcAft>
              <a:buSzPts val="7300"/>
              <a:buChar char="■"/>
              <a:defRPr/>
            </a:lvl9pPr>
          </a:lstStyle>
          <a:p>
            <a:endParaRPr/>
          </a:p>
        </p:txBody>
      </p:sp>
      <p:sp>
        <p:nvSpPr>
          <p:cNvPr id="92" name="Google Shape;92;p23"/>
          <p:cNvSpPr txBox="1">
            <a:spLocks noGrp="1"/>
          </p:cNvSpPr>
          <p:nvPr>
            <p:ph type="sldNum" idx="12"/>
          </p:nvPr>
        </p:nvSpPr>
        <p:spPr>
          <a:xfrm>
            <a:off x="9319704" y="7046639"/>
            <a:ext cx="603600" cy="594900"/>
          </a:xfrm>
          <a:prstGeom prst="rect">
            <a:avLst/>
          </a:prstGeom>
        </p:spPr>
        <p:txBody>
          <a:bodyPr spcFirstLastPara="1" wrap="square" lIns="478225" tIns="478225" rIns="478225" bIns="478225" anchor="ctr" anchorCtr="0">
            <a:normAutofit fontScale="25000" lnSpcReduction="20000"/>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9319704" y="7046639"/>
            <a:ext cx="603600" cy="594900"/>
          </a:xfrm>
          <a:prstGeom prst="rect">
            <a:avLst/>
          </a:prstGeom>
        </p:spPr>
        <p:txBody>
          <a:bodyPr spcFirstLastPara="1" wrap="square" lIns="478225" tIns="478225" rIns="478225" bIns="478225" anchor="ctr" anchorCtr="0">
            <a:normAutofit fontScale="25000" lnSpcReduction="20000"/>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8" name="Google Shape;18;p4"/>
          <p:cNvSpPr txBox="1">
            <a:spLocks noGrp="1"/>
          </p:cNvSpPr>
          <p:nvPr>
            <p:ph type="body" idx="1"/>
          </p:nvPr>
        </p:nvSpPr>
        <p:spPr>
          <a:xfrm>
            <a:off x="342870" y="1741518"/>
            <a:ext cx="9372600" cy="5162700"/>
          </a:xfrm>
          <a:prstGeom prst="rect">
            <a:avLst/>
          </a:prstGeom>
        </p:spPr>
        <p:txBody>
          <a:bodyPr spcFirstLastPara="1" wrap="square" lIns="113100" tIns="113100" rIns="113100" bIns="113100" anchor="t" anchorCtr="0">
            <a:normAutofit/>
          </a:bodyPr>
          <a:lstStyle>
            <a:lvl1pPr marL="457200" lvl="0" indent="-368300">
              <a:spcBef>
                <a:spcPts val="0"/>
              </a:spcBef>
              <a:spcAft>
                <a:spcPts val="0"/>
              </a:spcAft>
              <a:buSzPts val="22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19" name="Google Shape;19;p4"/>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2" name="Google Shape;22;p5"/>
          <p:cNvSpPr txBox="1">
            <a:spLocks noGrp="1"/>
          </p:cNvSpPr>
          <p:nvPr>
            <p:ph type="body" idx="1"/>
          </p:nvPr>
        </p:nvSpPr>
        <p:spPr>
          <a:xfrm>
            <a:off x="342870" y="1741518"/>
            <a:ext cx="4399800" cy="5162700"/>
          </a:xfrm>
          <a:prstGeom prst="rect">
            <a:avLst/>
          </a:prstGeom>
        </p:spPr>
        <p:txBody>
          <a:bodyPr spcFirstLastPara="1" wrap="square" lIns="113100" tIns="113100" rIns="113100" bIns="113100" anchor="t" anchorCtr="0">
            <a:normAutofit/>
          </a:bodyPr>
          <a:lstStyle>
            <a:lvl1pPr marL="457200" lvl="0" indent="-336550">
              <a:spcBef>
                <a:spcPts val="0"/>
              </a:spcBef>
              <a:spcAft>
                <a:spcPts val="0"/>
              </a:spcAft>
              <a:buSzPts val="1700"/>
              <a:buChar char="●"/>
              <a:defRPr sz="17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3" name="Google Shape;23;p5"/>
          <p:cNvSpPr txBox="1">
            <a:spLocks noGrp="1"/>
          </p:cNvSpPr>
          <p:nvPr>
            <p:ph type="body" idx="2"/>
          </p:nvPr>
        </p:nvSpPr>
        <p:spPr>
          <a:xfrm>
            <a:off x="5315640" y="1741518"/>
            <a:ext cx="4399800" cy="5162700"/>
          </a:xfrm>
          <a:prstGeom prst="rect">
            <a:avLst/>
          </a:prstGeom>
        </p:spPr>
        <p:txBody>
          <a:bodyPr spcFirstLastPara="1" wrap="square" lIns="113100" tIns="113100" rIns="113100" bIns="113100" anchor="t" anchorCtr="0">
            <a:normAutofit/>
          </a:bodyPr>
          <a:lstStyle>
            <a:lvl1pPr marL="457200" lvl="0" indent="-336550">
              <a:spcBef>
                <a:spcPts val="0"/>
              </a:spcBef>
              <a:spcAft>
                <a:spcPts val="0"/>
              </a:spcAft>
              <a:buSzPts val="1700"/>
              <a:buChar char="●"/>
              <a:defRPr sz="17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4" name="Google Shape;24;p5"/>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7" name="Google Shape;27;p6"/>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42870" y="839573"/>
            <a:ext cx="3088800" cy="1141800"/>
          </a:xfrm>
          <a:prstGeom prst="rect">
            <a:avLst/>
          </a:prstGeom>
        </p:spPr>
        <p:txBody>
          <a:bodyPr spcFirstLastPara="1" wrap="square" lIns="113100" tIns="113100" rIns="113100" bIns="113100"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0" name="Google Shape;30;p7"/>
          <p:cNvSpPr txBox="1">
            <a:spLocks noGrp="1"/>
          </p:cNvSpPr>
          <p:nvPr>
            <p:ph type="body" idx="1"/>
          </p:nvPr>
        </p:nvSpPr>
        <p:spPr>
          <a:xfrm>
            <a:off x="342870" y="2099840"/>
            <a:ext cx="3088800" cy="4804500"/>
          </a:xfrm>
          <a:prstGeom prst="rect">
            <a:avLst/>
          </a:prstGeom>
        </p:spPr>
        <p:txBody>
          <a:bodyPr spcFirstLastPara="1" wrap="square" lIns="113100" tIns="113100" rIns="113100" bIns="113100" anchor="t" anchorCtr="0">
            <a:normAutofit/>
          </a:bodyPr>
          <a:lstStyle>
            <a:lvl1pPr marL="457200" lvl="0" indent="-323850">
              <a:spcBef>
                <a:spcPts val="0"/>
              </a:spcBef>
              <a:spcAft>
                <a:spcPts val="0"/>
              </a:spcAft>
              <a:buSzPts val="1500"/>
              <a:buChar char="●"/>
              <a:defRPr sz="15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31" name="Google Shape;31;p7"/>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539275" y="680227"/>
            <a:ext cx="7004700" cy="6181800"/>
          </a:xfrm>
          <a:prstGeom prst="rect">
            <a:avLst/>
          </a:prstGeom>
        </p:spPr>
        <p:txBody>
          <a:bodyPr spcFirstLastPara="1" wrap="square" lIns="113100" tIns="113100" rIns="113100" bIns="113100" anchor="ctr" anchorCtr="0">
            <a:norm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a:endParaRPr/>
          </a:p>
        </p:txBody>
      </p:sp>
      <p:sp>
        <p:nvSpPr>
          <p:cNvPr id="34" name="Google Shape;34;p8"/>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92050" y="1863464"/>
            <a:ext cx="4449600" cy="2239800"/>
          </a:xfrm>
          <a:prstGeom prst="rect">
            <a:avLst/>
          </a:prstGeom>
        </p:spPr>
        <p:txBody>
          <a:bodyPr spcFirstLastPara="1" wrap="square" lIns="113100" tIns="113100" rIns="113100" bIns="113100"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8" name="Google Shape;38;p9"/>
          <p:cNvSpPr txBox="1">
            <a:spLocks noGrp="1"/>
          </p:cNvSpPr>
          <p:nvPr>
            <p:ph type="subTitle" idx="1"/>
          </p:nvPr>
        </p:nvSpPr>
        <p:spPr>
          <a:xfrm>
            <a:off x="292050" y="4235758"/>
            <a:ext cx="4449600" cy="1866300"/>
          </a:xfrm>
          <a:prstGeom prst="rect">
            <a:avLst/>
          </a:prstGeom>
        </p:spPr>
        <p:txBody>
          <a:bodyPr spcFirstLastPara="1" wrap="square" lIns="113100" tIns="113100" rIns="113100" bIns="113100" anchor="t" anchorCtr="0">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a:endParaRPr/>
          </a:p>
        </p:txBody>
      </p:sp>
      <p:sp>
        <p:nvSpPr>
          <p:cNvPr id="39" name="Google Shape;39;p9"/>
          <p:cNvSpPr txBox="1">
            <a:spLocks noGrp="1"/>
          </p:cNvSpPr>
          <p:nvPr>
            <p:ph type="body" idx="2"/>
          </p:nvPr>
        </p:nvSpPr>
        <p:spPr>
          <a:xfrm>
            <a:off x="5433450" y="1094158"/>
            <a:ext cx="4220700" cy="5583600"/>
          </a:xfrm>
          <a:prstGeom prst="rect">
            <a:avLst/>
          </a:prstGeom>
        </p:spPr>
        <p:txBody>
          <a:bodyPr spcFirstLastPara="1" wrap="square" lIns="113100" tIns="113100" rIns="113100" bIns="113100" anchor="ctr" anchorCtr="0">
            <a:normAutofit/>
          </a:bodyPr>
          <a:lstStyle>
            <a:lvl1pPr marL="457200" lvl="0" indent="-368300">
              <a:spcBef>
                <a:spcPts val="0"/>
              </a:spcBef>
              <a:spcAft>
                <a:spcPts val="0"/>
              </a:spcAft>
              <a:buSzPts val="22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40" name="Google Shape;40;p9"/>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42870" y="6392869"/>
            <a:ext cx="6598800" cy="914400"/>
          </a:xfrm>
          <a:prstGeom prst="rect">
            <a:avLst/>
          </a:prstGeom>
        </p:spPr>
        <p:txBody>
          <a:bodyPr spcFirstLastPara="1" wrap="square" lIns="113100" tIns="113100" rIns="113100" bIns="113100" anchor="ctr" anchorCtr="0">
            <a:normAutofit/>
          </a:bodyPr>
          <a:lstStyle>
            <a:lvl1pPr marL="457200" lvl="0" indent="-228600">
              <a:lnSpc>
                <a:spcPct val="100000"/>
              </a:lnSpc>
              <a:spcBef>
                <a:spcPts val="0"/>
              </a:spcBef>
              <a:spcAft>
                <a:spcPts val="0"/>
              </a:spcAft>
              <a:buSzPts val="2200"/>
              <a:buNone/>
              <a:defRPr/>
            </a:lvl1pPr>
          </a:lstStyle>
          <a:p>
            <a:endParaRPr/>
          </a:p>
        </p:txBody>
      </p:sp>
      <p:sp>
        <p:nvSpPr>
          <p:cNvPr id="43" name="Google Shape;43;p10"/>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rm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rmAutofit/>
          </a:bodyPr>
          <a:lstStyle>
            <a:lvl1pPr marL="457200" lvl="0" indent="-368300">
              <a:lnSpc>
                <a:spcPct val="115000"/>
              </a:lnSpc>
              <a:spcBef>
                <a:spcPts val="0"/>
              </a:spcBef>
              <a:spcAft>
                <a:spcPts val="0"/>
              </a:spcAft>
              <a:buClr>
                <a:schemeClr val="dk2"/>
              </a:buClr>
              <a:buSzPts val="2200"/>
              <a:buChar char="●"/>
              <a:defRPr sz="2200">
                <a:solidFill>
                  <a:schemeClr val="dk2"/>
                </a:solidFill>
              </a:defRPr>
            </a:lvl1pPr>
            <a:lvl2pPr marL="914400" lvl="1" indent="-336550">
              <a:lnSpc>
                <a:spcPct val="115000"/>
              </a:lnSpc>
              <a:spcBef>
                <a:spcPts val="0"/>
              </a:spcBef>
              <a:spcAft>
                <a:spcPts val="0"/>
              </a:spcAft>
              <a:buClr>
                <a:schemeClr val="dk2"/>
              </a:buClr>
              <a:buSzPts val="1700"/>
              <a:buChar char="○"/>
              <a:defRPr sz="1700">
                <a:solidFill>
                  <a:schemeClr val="dk2"/>
                </a:solidFill>
              </a:defRPr>
            </a:lvl2pPr>
            <a:lvl3pPr marL="1371600" lvl="2" indent="-336550">
              <a:lnSpc>
                <a:spcPct val="115000"/>
              </a:lnSpc>
              <a:spcBef>
                <a:spcPts val="0"/>
              </a:spcBef>
              <a:spcAft>
                <a:spcPts val="0"/>
              </a:spcAft>
              <a:buClr>
                <a:schemeClr val="dk2"/>
              </a:buClr>
              <a:buSzPts val="1700"/>
              <a:buChar char="■"/>
              <a:defRPr sz="1700">
                <a:solidFill>
                  <a:schemeClr val="dk2"/>
                </a:solidFill>
              </a:defRPr>
            </a:lvl3pPr>
            <a:lvl4pPr marL="1828800" lvl="3" indent="-336550">
              <a:lnSpc>
                <a:spcPct val="115000"/>
              </a:lnSpc>
              <a:spcBef>
                <a:spcPts val="0"/>
              </a:spcBef>
              <a:spcAft>
                <a:spcPts val="0"/>
              </a:spcAft>
              <a:buClr>
                <a:schemeClr val="dk2"/>
              </a:buClr>
              <a:buSzPts val="1700"/>
              <a:buChar char="●"/>
              <a:defRPr sz="1700">
                <a:solidFill>
                  <a:schemeClr val="dk2"/>
                </a:solidFill>
              </a:defRPr>
            </a:lvl4pPr>
            <a:lvl5pPr marL="2286000" lvl="4" indent="-336550">
              <a:lnSpc>
                <a:spcPct val="115000"/>
              </a:lnSpc>
              <a:spcBef>
                <a:spcPts val="0"/>
              </a:spcBef>
              <a:spcAft>
                <a:spcPts val="0"/>
              </a:spcAft>
              <a:buClr>
                <a:schemeClr val="dk2"/>
              </a:buClr>
              <a:buSzPts val="1700"/>
              <a:buChar char="○"/>
              <a:defRPr sz="1700">
                <a:solidFill>
                  <a:schemeClr val="dk2"/>
                </a:solidFill>
              </a:defRPr>
            </a:lvl5pPr>
            <a:lvl6pPr marL="2743200" lvl="5" indent="-336550">
              <a:lnSpc>
                <a:spcPct val="115000"/>
              </a:lnSpc>
              <a:spcBef>
                <a:spcPts val="0"/>
              </a:spcBef>
              <a:spcAft>
                <a:spcPts val="0"/>
              </a:spcAft>
              <a:buClr>
                <a:schemeClr val="dk2"/>
              </a:buClr>
              <a:buSzPts val="1700"/>
              <a:buChar char="■"/>
              <a:defRPr sz="1700">
                <a:solidFill>
                  <a:schemeClr val="dk2"/>
                </a:solidFill>
              </a:defRPr>
            </a:lvl6pPr>
            <a:lvl7pPr marL="3200400" lvl="6" indent="-336550">
              <a:lnSpc>
                <a:spcPct val="115000"/>
              </a:lnSpc>
              <a:spcBef>
                <a:spcPts val="0"/>
              </a:spcBef>
              <a:spcAft>
                <a:spcPts val="0"/>
              </a:spcAft>
              <a:buClr>
                <a:schemeClr val="dk2"/>
              </a:buClr>
              <a:buSzPts val="1700"/>
              <a:buChar char="●"/>
              <a:defRPr sz="1700">
                <a:solidFill>
                  <a:schemeClr val="dk2"/>
                </a:solidFill>
              </a:defRPr>
            </a:lvl7pPr>
            <a:lvl8pPr marL="3657600" lvl="7" indent="-336550">
              <a:lnSpc>
                <a:spcPct val="115000"/>
              </a:lnSpc>
              <a:spcBef>
                <a:spcPts val="0"/>
              </a:spcBef>
              <a:spcAft>
                <a:spcPts val="0"/>
              </a:spcAft>
              <a:buClr>
                <a:schemeClr val="dk2"/>
              </a:buClr>
              <a:buSzPts val="1700"/>
              <a:buChar char="○"/>
              <a:defRPr sz="1700">
                <a:solidFill>
                  <a:schemeClr val="dk2"/>
                </a:solidFill>
              </a:defRPr>
            </a:lvl8pPr>
            <a:lvl9pPr marL="4114800" lvl="8" indent="-336550">
              <a:lnSpc>
                <a:spcPct val="115000"/>
              </a:lnSpc>
              <a:spcBef>
                <a:spcPts val="0"/>
              </a:spcBef>
              <a:spcAft>
                <a:spcPts val="0"/>
              </a:spcAft>
              <a:buClr>
                <a:schemeClr val="dk2"/>
              </a:buClr>
              <a:buSzPts val="1700"/>
              <a:buChar char="■"/>
              <a:defRPr sz="1700">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rm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42870" y="672482"/>
            <a:ext cx="9372900" cy="866100"/>
          </a:xfrm>
          <a:prstGeom prst="rect">
            <a:avLst/>
          </a:prstGeom>
          <a:noFill/>
          <a:ln>
            <a:noFill/>
          </a:ln>
        </p:spPr>
        <p:txBody>
          <a:bodyPr spcFirstLastPara="1" wrap="square" lIns="478225" tIns="478225" rIns="478225" bIns="478225" anchor="t" anchorCtr="0">
            <a:normAutofit/>
          </a:bodyPr>
          <a:lstStyle>
            <a:lvl1pPr lvl="0" rtl="0">
              <a:spcBef>
                <a:spcPts val="0"/>
              </a:spcBef>
              <a:spcAft>
                <a:spcPts val="0"/>
              </a:spcAft>
              <a:buClr>
                <a:schemeClr val="dk1"/>
              </a:buClr>
              <a:buSzPts val="14600"/>
              <a:buNone/>
              <a:defRPr sz="14600">
                <a:solidFill>
                  <a:schemeClr val="dk1"/>
                </a:solidFill>
              </a:defRPr>
            </a:lvl1pPr>
            <a:lvl2pPr lvl="1" rtl="0">
              <a:spcBef>
                <a:spcPts val="0"/>
              </a:spcBef>
              <a:spcAft>
                <a:spcPts val="0"/>
              </a:spcAft>
              <a:buClr>
                <a:schemeClr val="dk1"/>
              </a:buClr>
              <a:buSzPts val="14600"/>
              <a:buNone/>
              <a:defRPr sz="14600">
                <a:solidFill>
                  <a:schemeClr val="dk1"/>
                </a:solidFill>
              </a:defRPr>
            </a:lvl2pPr>
            <a:lvl3pPr lvl="2" rtl="0">
              <a:spcBef>
                <a:spcPts val="0"/>
              </a:spcBef>
              <a:spcAft>
                <a:spcPts val="0"/>
              </a:spcAft>
              <a:buClr>
                <a:schemeClr val="dk1"/>
              </a:buClr>
              <a:buSzPts val="14600"/>
              <a:buNone/>
              <a:defRPr sz="14600">
                <a:solidFill>
                  <a:schemeClr val="dk1"/>
                </a:solidFill>
              </a:defRPr>
            </a:lvl3pPr>
            <a:lvl4pPr lvl="3" rtl="0">
              <a:spcBef>
                <a:spcPts val="0"/>
              </a:spcBef>
              <a:spcAft>
                <a:spcPts val="0"/>
              </a:spcAft>
              <a:buClr>
                <a:schemeClr val="dk1"/>
              </a:buClr>
              <a:buSzPts val="14600"/>
              <a:buNone/>
              <a:defRPr sz="14600">
                <a:solidFill>
                  <a:schemeClr val="dk1"/>
                </a:solidFill>
              </a:defRPr>
            </a:lvl4pPr>
            <a:lvl5pPr lvl="4" rtl="0">
              <a:spcBef>
                <a:spcPts val="0"/>
              </a:spcBef>
              <a:spcAft>
                <a:spcPts val="0"/>
              </a:spcAft>
              <a:buClr>
                <a:schemeClr val="dk1"/>
              </a:buClr>
              <a:buSzPts val="14600"/>
              <a:buNone/>
              <a:defRPr sz="14600">
                <a:solidFill>
                  <a:schemeClr val="dk1"/>
                </a:solidFill>
              </a:defRPr>
            </a:lvl5pPr>
            <a:lvl6pPr lvl="5" rtl="0">
              <a:spcBef>
                <a:spcPts val="0"/>
              </a:spcBef>
              <a:spcAft>
                <a:spcPts val="0"/>
              </a:spcAft>
              <a:buClr>
                <a:schemeClr val="dk1"/>
              </a:buClr>
              <a:buSzPts val="14600"/>
              <a:buNone/>
              <a:defRPr sz="14600">
                <a:solidFill>
                  <a:schemeClr val="dk1"/>
                </a:solidFill>
              </a:defRPr>
            </a:lvl6pPr>
            <a:lvl7pPr lvl="6" rtl="0">
              <a:spcBef>
                <a:spcPts val="0"/>
              </a:spcBef>
              <a:spcAft>
                <a:spcPts val="0"/>
              </a:spcAft>
              <a:buClr>
                <a:schemeClr val="dk1"/>
              </a:buClr>
              <a:buSzPts val="14600"/>
              <a:buNone/>
              <a:defRPr sz="14600">
                <a:solidFill>
                  <a:schemeClr val="dk1"/>
                </a:solidFill>
              </a:defRPr>
            </a:lvl7pPr>
            <a:lvl8pPr lvl="7" rtl="0">
              <a:spcBef>
                <a:spcPts val="0"/>
              </a:spcBef>
              <a:spcAft>
                <a:spcPts val="0"/>
              </a:spcAft>
              <a:buClr>
                <a:schemeClr val="dk1"/>
              </a:buClr>
              <a:buSzPts val="14600"/>
              <a:buNone/>
              <a:defRPr sz="14600">
                <a:solidFill>
                  <a:schemeClr val="dk1"/>
                </a:solidFill>
              </a:defRPr>
            </a:lvl8pPr>
            <a:lvl9pPr lvl="8" rtl="0">
              <a:spcBef>
                <a:spcPts val="0"/>
              </a:spcBef>
              <a:spcAft>
                <a:spcPts val="0"/>
              </a:spcAft>
              <a:buClr>
                <a:schemeClr val="dk1"/>
              </a:buClr>
              <a:buSzPts val="14600"/>
              <a:buNone/>
              <a:defRPr sz="14600">
                <a:solidFill>
                  <a:schemeClr val="dk1"/>
                </a:solidFill>
              </a:defRPr>
            </a:lvl9pPr>
          </a:lstStyle>
          <a:p>
            <a:endParaRPr/>
          </a:p>
        </p:txBody>
      </p:sp>
      <p:sp>
        <p:nvSpPr>
          <p:cNvPr id="52" name="Google Shape;52;p13"/>
          <p:cNvSpPr txBox="1">
            <a:spLocks noGrp="1"/>
          </p:cNvSpPr>
          <p:nvPr>
            <p:ph type="body" idx="1"/>
          </p:nvPr>
        </p:nvSpPr>
        <p:spPr>
          <a:xfrm>
            <a:off x="342870" y="1741518"/>
            <a:ext cx="9372900" cy="5160600"/>
          </a:xfrm>
          <a:prstGeom prst="rect">
            <a:avLst/>
          </a:prstGeom>
          <a:noFill/>
          <a:ln>
            <a:noFill/>
          </a:ln>
        </p:spPr>
        <p:txBody>
          <a:bodyPr spcFirstLastPara="1" wrap="square" lIns="478225" tIns="478225" rIns="478225" bIns="478225" anchor="t" anchorCtr="0">
            <a:normAutofit/>
          </a:bodyPr>
          <a:lstStyle>
            <a:lvl1pPr marL="457200" lvl="0" indent="-825500" rtl="0">
              <a:lnSpc>
                <a:spcPct val="115000"/>
              </a:lnSpc>
              <a:spcBef>
                <a:spcPts val="0"/>
              </a:spcBef>
              <a:spcAft>
                <a:spcPts val="0"/>
              </a:spcAft>
              <a:buClr>
                <a:schemeClr val="dk2"/>
              </a:buClr>
              <a:buSzPts val="9400"/>
              <a:buChar char="●"/>
              <a:defRPr sz="9400">
                <a:solidFill>
                  <a:schemeClr val="dk2"/>
                </a:solidFill>
              </a:defRPr>
            </a:lvl1pPr>
            <a:lvl2pPr marL="914400" lvl="1" indent="-692150" rtl="0">
              <a:lnSpc>
                <a:spcPct val="115000"/>
              </a:lnSpc>
              <a:spcBef>
                <a:spcPts val="0"/>
              </a:spcBef>
              <a:spcAft>
                <a:spcPts val="0"/>
              </a:spcAft>
              <a:buClr>
                <a:schemeClr val="dk2"/>
              </a:buClr>
              <a:buSzPts val="7300"/>
              <a:buChar char="○"/>
              <a:defRPr sz="7300">
                <a:solidFill>
                  <a:schemeClr val="dk2"/>
                </a:solidFill>
              </a:defRPr>
            </a:lvl2pPr>
            <a:lvl3pPr marL="1371600" lvl="2" indent="-692150" rtl="0">
              <a:lnSpc>
                <a:spcPct val="115000"/>
              </a:lnSpc>
              <a:spcBef>
                <a:spcPts val="0"/>
              </a:spcBef>
              <a:spcAft>
                <a:spcPts val="0"/>
              </a:spcAft>
              <a:buClr>
                <a:schemeClr val="dk2"/>
              </a:buClr>
              <a:buSzPts val="7300"/>
              <a:buChar char="■"/>
              <a:defRPr sz="7300">
                <a:solidFill>
                  <a:schemeClr val="dk2"/>
                </a:solidFill>
              </a:defRPr>
            </a:lvl3pPr>
            <a:lvl4pPr marL="1828800" lvl="3" indent="-692150" rtl="0">
              <a:lnSpc>
                <a:spcPct val="115000"/>
              </a:lnSpc>
              <a:spcBef>
                <a:spcPts val="0"/>
              </a:spcBef>
              <a:spcAft>
                <a:spcPts val="0"/>
              </a:spcAft>
              <a:buClr>
                <a:schemeClr val="dk2"/>
              </a:buClr>
              <a:buSzPts val="7300"/>
              <a:buChar char="●"/>
              <a:defRPr sz="7300">
                <a:solidFill>
                  <a:schemeClr val="dk2"/>
                </a:solidFill>
              </a:defRPr>
            </a:lvl4pPr>
            <a:lvl5pPr marL="2286000" lvl="4" indent="-692150" rtl="0">
              <a:lnSpc>
                <a:spcPct val="115000"/>
              </a:lnSpc>
              <a:spcBef>
                <a:spcPts val="0"/>
              </a:spcBef>
              <a:spcAft>
                <a:spcPts val="0"/>
              </a:spcAft>
              <a:buClr>
                <a:schemeClr val="dk2"/>
              </a:buClr>
              <a:buSzPts val="7300"/>
              <a:buChar char="○"/>
              <a:defRPr sz="7300">
                <a:solidFill>
                  <a:schemeClr val="dk2"/>
                </a:solidFill>
              </a:defRPr>
            </a:lvl5pPr>
            <a:lvl6pPr marL="2743200" lvl="5" indent="-692150" rtl="0">
              <a:lnSpc>
                <a:spcPct val="115000"/>
              </a:lnSpc>
              <a:spcBef>
                <a:spcPts val="0"/>
              </a:spcBef>
              <a:spcAft>
                <a:spcPts val="0"/>
              </a:spcAft>
              <a:buClr>
                <a:schemeClr val="dk2"/>
              </a:buClr>
              <a:buSzPts val="7300"/>
              <a:buChar char="■"/>
              <a:defRPr sz="7300">
                <a:solidFill>
                  <a:schemeClr val="dk2"/>
                </a:solidFill>
              </a:defRPr>
            </a:lvl6pPr>
            <a:lvl7pPr marL="3200400" lvl="6" indent="-692150" rtl="0">
              <a:lnSpc>
                <a:spcPct val="115000"/>
              </a:lnSpc>
              <a:spcBef>
                <a:spcPts val="0"/>
              </a:spcBef>
              <a:spcAft>
                <a:spcPts val="0"/>
              </a:spcAft>
              <a:buClr>
                <a:schemeClr val="dk2"/>
              </a:buClr>
              <a:buSzPts val="7300"/>
              <a:buChar char="●"/>
              <a:defRPr sz="7300">
                <a:solidFill>
                  <a:schemeClr val="dk2"/>
                </a:solidFill>
              </a:defRPr>
            </a:lvl7pPr>
            <a:lvl8pPr marL="3657600" lvl="7" indent="-692150" rtl="0">
              <a:lnSpc>
                <a:spcPct val="115000"/>
              </a:lnSpc>
              <a:spcBef>
                <a:spcPts val="0"/>
              </a:spcBef>
              <a:spcAft>
                <a:spcPts val="0"/>
              </a:spcAft>
              <a:buClr>
                <a:schemeClr val="dk2"/>
              </a:buClr>
              <a:buSzPts val="7300"/>
              <a:buChar char="○"/>
              <a:defRPr sz="7300">
                <a:solidFill>
                  <a:schemeClr val="dk2"/>
                </a:solidFill>
              </a:defRPr>
            </a:lvl8pPr>
            <a:lvl9pPr marL="4114800" lvl="8" indent="-692150" rtl="0">
              <a:lnSpc>
                <a:spcPct val="115000"/>
              </a:lnSpc>
              <a:spcBef>
                <a:spcPts val="0"/>
              </a:spcBef>
              <a:spcAft>
                <a:spcPts val="0"/>
              </a:spcAft>
              <a:buClr>
                <a:schemeClr val="dk2"/>
              </a:buClr>
              <a:buSzPts val="7300"/>
              <a:buChar char="■"/>
              <a:defRPr sz="7300">
                <a:solidFill>
                  <a:schemeClr val="dk2"/>
                </a:solidFill>
              </a:defRPr>
            </a:lvl9pPr>
          </a:lstStyle>
          <a:p>
            <a:endParaRPr/>
          </a:p>
        </p:txBody>
      </p:sp>
      <p:sp>
        <p:nvSpPr>
          <p:cNvPr id="53" name="Google Shape;53;p13"/>
          <p:cNvSpPr txBox="1">
            <a:spLocks noGrp="1"/>
          </p:cNvSpPr>
          <p:nvPr>
            <p:ph type="sldNum" idx="12"/>
          </p:nvPr>
        </p:nvSpPr>
        <p:spPr>
          <a:xfrm>
            <a:off x="9319704" y="7046639"/>
            <a:ext cx="603600" cy="594900"/>
          </a:xfrm>
          <a:prstGeom prst="rect">
            <a:avLst/>
          </a:prstGeom>
          <a:noFill/>
          <a:ln>
            <a:noFill/>
          </a:ln>
        </p:spPr>
        <p:txBody>
          <a:bodyPr spcFirstLastPara="1" wrap="square" lIns="478225" tIns="478225" rIns="478225" bIns="478225" anchor="ctr" anchorCtr="0">
            <a:normAutofit fontScale="25000" lnSpcReduction="20000"/>
          </a:bodyPr>
          <a:lstStyle>
            <a:lvl1pPr lvl="0" algn="r" rtl="0">
              <a:buNone/>
              <a:defRPr sz="5200">
                <a:solidFill>
                  <a:schemeClr val="dk2"/>
                </a:solidFill>
              </a:defRPr>
            </a:lvl1pPr>
            <a:lvl2pPr lvl="1" algn="r" rtl="0">
              <a:buNone/>
              <a:defRPr sz="5200">
                <a:solidFill>
                  <a:schemeClr val="dk2"/>
                </a:solidFill>
              </a:defRPr>
            </a:lvl2pPr>
            <a:lvl3pPr lvl="2" algn="r" rtl="0">
              <a:buNone/>
              <a:defRPr sz="5200">
                <a:solidFill>
                  <a:schemeClr val="dk2"/>
                </a:solidFill>
              </a:defRPr>
            </a:lvl3pPr>
            <a:lvl4pPr lvl="3" algn="r" rtl="0">
              <a:buNone/>
              <a:defRPr sz="5200">
                <a:solidFill>
                  <a:schemeClr val="dk2"/>
                </a:solidFill>
              </a:defRPr>
            </a:lvl4pPr>
            <a:lvl5pPr lvl="4" algn="r" rtl="0">
              <a:buNone/>
              <a:defRPr sz="5200">
                <a:solidFill>
                  <a:schemeClr val="dk2"/>
                </a:solidFill>
              </a:defRPr>
            </a:lvl5pPr>
            <a:lvl6pPr lvl="5" algn="r" rtl="0">
              <a:buNone/>
              <a:defRPr sz="5200">
                <a:solidFill>
                  <a:schemeClr val="dk2"/>
                </a:solidFill>
              </a:defRPr>
            </a:lvl6pPr>
            <a:lvl7pPr lvl="6" algn="r" rtl="0">
              <a:buNone/>
              <a:defRPr sz="5200">
                <a:solidFill>
                  <a:schemeClr val="dk2"/>
                </a:solidFill>
              </a:defRPr>
            </a:lvl7pPr>
            <a:lvl8pPr lvl="7" algn="r" rtl="0">
              <a:buNone/>
              <a:defRPr sz="5200">
                <a:solidFill>
                  <a:schemeClr val="dk2"/>
                </a:solidFill>
              </a:defRPr>
            </a:lvl8pPr>
            <a:lvl9pPr lvl="8" algn="r" rtl="0">
              <a:buNone/>
              <a:defRPr sz="5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gray@paulding.k12.ga.us"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mailto:lgray@paulding.k12.ga.us"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graphicFrame>
        <p:nvGraphicFramePr>
          <p:cNvPr id="99" name="Google Shape;99;p25"/>
          <p:cNvGraphicFramePr/>
          <p:nvPr/>
        </p:nvGraphicFramePr>
        <p:xfrm>
          <a:off x="372375" y="323625"/>
          <a:ext cx="9309225" cy="7136600"/>
        </p:xfrm>
        <a:graphic>
          <a:graphicData uri="http://schemas.openxmlformats.org/drawingml/2006/table">
            <a:tbl>
              <a:tblPr>
                <a:noFill/>
                <a:tableStyleId>{7E4B238B-B575-4319-82C4-290DBA5F4C8B}</a:tableStyleId>
              </a:tblPr>
              <a:tblGrid>
                <a:gridCol w="3103075">
                  <a:extLst>
                    <a:ext uri="{9D8B030D-6E8A-4147-A177-3AD203B41FA5}">
                      <a16:colId xmlns:a16="http://schemas.microsoft.com/office/drawing/2014/main" val="20000"/>
                    </a:ext>
                  </a:extLst>
                </a:gridCol>
                <a:gridCol w="3103075">
                  <a:extLst>
                    <a:ext uri="{9D8B030D-6E8A-4147-A177-3AD203B41FA5}">
                      <a16:colId xmlns:a16="http://schemas.microsoft.com/office/drawing/2014/main" val="20001"/>
                    </a:ext>
                  </a:extLst>
                </a:gridCol>
                <a:gridCol w="3103075">
                  <a:extLst>
                    <a:ext uri="{9D8B030D-6E8A-4147-A177-3AD203B41FA5}">
                      <a16:colId xmlns:a16="http://schemas.microsoft.com/office/drawing/2014/main" val="20002"/>
                    </a:ext>
                  </a:extLst>
                </a:gridCol>
              </a:tblGrid>
              <a:tr h="71366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bl>
          </a:graphicData>
        </a:graphic>
      </p:graphicFrame>
      <p:sp>
        <p:nvSpPr>
          <p:cNvPr id="100" name="Google Shape;100;p25"/>
          <p:cNvSpPr/>
          <p:nvPr/>
        </p:nvSpPr>
        <p:spPr>
          <a:xfrm>
            <a:off x="647875" y="323625"/>
            <a:ext cx="596400" cy="1482300"/>
          </a:xfrm>
          <a:prstGeom prst="rect">
            <a:avLst/>
          </a:prstGeom>
          <a:solidFill>
            <a:schemeClr val="dk2"/>
          </a:solid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5"/>
          <p:cNvSpPr txBox="1"/>
          <p:nvPr/>
        </p:nvSpPr>
        <p:spPr>
          <a:xfrm>
            <a:off x="372375" y="1805925"/>
            <a:ext cx="3124200" cy="2632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300">
                <a:latin typeface="Architects Daughter"/>
                <a:ea typeface="Architects Daughter"/>
                <a:cs typeface="Architects Daughter"/>
                <a:sym typeface="Architects Daughter"/>
              </a:rPr>
              <a:t>The Parent Resource Center includes</a:t>
            </a:r>
            <a:endParaRPr sz="1300">
              <a:latin typeface="Architects Daughter"/>
              <a:ea typeface="Architects Daughter"/>
              <a:cs typeface="Architects Daughter"/>
              <a:sym typeface="Architects Daughter"/>
            </a:endParaRPr>
          </a:p>
          <a:p>
            <a:pPr marL="0" lvl="0" indent="0" algn="ctr" rtl="0">
              <a:spcBef>
                <a:spcPts val="0"/>
              </a:spcBef>
              <a:spcAft>
                <a:spcPts val="0"/>
              </a:spcAft>
              <a:buClr>
                <a:schemeClr val="dk1"/>
              </a:buClr>
              <a:buSzPts val="1100"/>
              <a:buFont typeface="Arial"/>
              <a:buNone/>
            </a:pPr>
            <a:r>
              <a:rPr lang="en" sz="1300">
                <a:latin typeface="Architects Daughter"/>
                <a:ea typeface="Architects Daughter"/>
                <a:cs typeface="Architects Daughter"/>
                <a:sym typeface="Architects Daughter"/>
              </a:rPr>
              <a:t>materials for all grade levels to support students in reading and math.</a:t>
            </a:r>
            <a:endParaRPr sz="1300">
              <a:latin typeface="Architects Daughter"/>
              <a:ea typeface="Architects Daughter"/>
              <a:cs typeface="Architects Daughter"/>
              <a:sym typeface="Architects Daughter"/>
            </a:endParaRPr>
          </a:p>
          <a:p>
            <a:pPr marL="0" lvl="0" indent="0" algn="ctr" rtl="0">
              <a:spcBef>
                <a:spcPts val="0"/>
              </a:spcBef>
              <a:spcAft>
                <a:spcPts val="0"/>
              </a:spcAft>
              <a:buClr>
                <a:schemeClr val="dk1"/>
              </a:buClr>
              <a:buSzPts val="1100"/>
              <a:buFont typeface="Arial"/>
              <a:buNone/>
            </a:pPr>
            <a:endParaRPr sz="1300">
              <a:latin typeface="Architects Daughter"/>
              <a:ea typeface="Architects Daughter"/>
              <a:cs typeface="Architects Daughter"/>
              <a:sym typeface="Architects Daughter"/>
            </a:endParaRPr>
          </a:p>
          <a:p>
            <a:pPr marL="0" lvl="0" indent="0" algn="l" rtl="0">
              <a:spcBef>
                <a:spcPts val="0"/>
              </a:spcBef>
              <a:spcAft>
                <a:spcPts val="0"/>
              </a:spcAft>
              <a:buClr>
                <a:schemeClr val="dk1"/>
              </a:buClr>
              <a:buSzPts val="1100"/>
              <a:buFont typeface="Arial"/>
              <a:buNone/>
            </a:pPr>
            <a:r>
              <a:rPr lang="en" sz="1500" u="sng">
                <a:latin typeface="Architects Daughter"/>
                <a:ea typeface="Architects Daughter"/>
                <a:cs typeface="Architects Daughter"/>
                <a:sym typeface="Architects Daughter"/>
              </a:rPr>
              <a:t>Math</a:t>
            </a:r>
            <a:r>
              <a:rPr lang="en" sz="1500">
                <a:latin typeface="Architects Daughter"/>
                <a:ea typeface="Architects Daughter"/>
                <a:cs typeface="Architects Daughter"/>
                <a:sym typeface="Architects Daughter"/>
              </a:rPr>
              <a:t>– The math section includes</a:t>
            </a:r>
            <a:endParaRPr sz="1500">
              <a:latin typeface="Architects Daughter"/>
              <a:ea typeface="Architects Daughter"/>
              <a:cs typeface="Architects Daughter"/>
              <a:sym typeface="Architects Daughter"/>
            </a:endParaRPr>
          </a:p>
          <a:p>
            <a:pPr marL="0" lvl="0" indent="0" algn="l" rtl="0">
              <a:spcBef>
                <a:spcPts val="0"/>
              </a:spcBef>
              <a:spcAft>
                <a:spcPts val="0"/>
              </a:spcAft>
              <a:buClr>
                <a:schemeClr val="dk1"/>
              </a:buClr>
              <a:buSzPts val="1100"/>
              <a:buFont typeface="Arial"/>
              <a:buNone/>
            </a:pPr>
            <a:r>
              <a:rPr lang="en" sz="1500">
                <a:latin typeface="Architects Daughter"/>
                <a:ea typeface="Architects Daughter"/>
                <a:cs typeface="Architects Daughter"/>
                <a:sym typeface="Architects Daughter"/>
              </a:rPr>
              <a:t>games and activities to support the math programs of the school. Materials include board games, “Can Do” activities, and other hands on activities.</a:t>
            </a:r>
            <a:endParaRPr sz="1500">
              <a:latin typeface="Architects Daughter"/>
              <a:ea typeface="Architects Daughter"/>
              <a:cs typeface="Architects Daughter"/>
              <a:sym typeface="Architects Daughter"/>
            </a:endParaRPr>
          </a:p>
          <a:p>
            <a:pPr marL="0" lvl="0" indent="0" algn="ctr" rtl="0">
              <a:spcBef>
                <a:spcPts val="0"/>
              </a:spcBef>
              <a:spcAft>
                <a:spcPts val="0"/>
              </a:spcAft>
              <a:buNone/>
            </a:pPr>
            <a:endParaRPr sz="1700">
              <a:latin typeface="Architects Daughter"/>
              <a:ea typeface="Architects Daughter"/>
              <a:cs typeface="Architects Daughter"/>
              <a:sym typeface="Architects Daughter"/>
            </a:endParaRPr>
          </a:p>
        </p:txBody>
      </p:sp>
      <p:sp>
        <p:nvSpPr>
          <p:cNvPr id="102" name="Google Shape;102;p25"/>
          <p:cNvSpPr txBox="1"/>
          <p:nvPr/>
        </p:nvSpPr>
        <p:spPr>
          <a:xfrm>
            <a:off x="372375" y="5499425"/>
            <a:ext cx="3124200" cy="218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800" u="sng">
                <a:latin typeface="Architects Daughter"/>
                <a:ea typeface="Architects Daughter"/>
                <a:cs typeface="Architects Daughter"/>
                <a:sym typeface="Architects Daughter"/>
              </a:rPr>
              <a:t>Reading</a:t>
            </a:r>
            <a:r>
              <a:rPr lang="en">
                <a:latin typeface="Architects Daughter"/>
                <a:ea typeface="Architects Daughter"/>
                <a:cs typeface="Architects Daughter"/>
                <a:sym typeface="Architects Daughter"/>
              </a:rPr>
              <a:t>– The reading section</a:t>
            </a:r>
            <a:endParaRPr>
              <a:latin typeface="Architects Daughter"/>
              <a:ea typeface="Architects Daughter"/>
              <a:cs typeface="Architects Daughter"/>
              <a:sym typeface="Architects Daughter"/>
            </a:endParaRPr>
          </a:p>
          <a:p>
            <a:pPr marL="0" lvl="0" indent="0" algn="l" rtl="0">
              <a:spcBef>
                <a:spcPts val="0"/>
              </a:spcBef>
              <a:spcAft>
                <a:spcPts val="0"/>
              </a:spcAft>
              <a:buClr>
                <a:schemeClr val="dk1"/>
              </a:buClr>
              <a:buSzPts val="1100"/>
              <a:buFont typeface="Arial"/>
              <a:buNone/>
            </a:pPr>
            <a:r>
              <a:rPr lang="en">
                <a:latin typeface="Architects Daughter"/>
                <a:ea typeface="Architects Daughter"/>
                <a:cs typeface="Architects Daughter"/>
                <a:sym typeface="Architects Daughter"/>
              </a:rPr>
              <a:t>includes a variety of materials to support reading. Materials include games and hands on activities that work on a variety of reading skills including reading fluency, comprehension and much</a:t>
            </a:r>
            <a:endParaRPr>
              <a:latin typeface="Architects Daughter"/>
              <a:ea typeface="Architects Daughter"/>
              <a:cs typeface="Architects Daughter"/>
              <a:sym typeface="Architects Daughter"/>
            </a:endParaRPr>
          </a:p>
          <a:p>
            <a:pPr marL="0" lvl="0" indent="0" algn="l" rtl="0">
              <a:spcBef>
                <a:spcPts val="0"/>
              </a:spcBef>
              <a:spcAft>
                <a:spcPts val="0"/>
              </a:spcAft>
              <a:buClr>
                <a:schemeClr val="dk1"/>
              </a:buClr>
              <a:buSzPts val="1100"/>
              <a:buFont typeface="Arial"/>
              <a:buNone/>
            </a:pPr>
            <a:r>
              <a:rPr lang="en">
                <a:latin typeface="Architects Daughter"/>
                <a:ea typeface="Architects Daughter"/>
                <a:cs typeface="Architects Daughter"/>
                <a:sym typeface="Architects Daughter"/>
              </a:rPr>
              <a:t>more!</a:t>
            </a:r>
            <a:endParaRPr>
              <a:latin typeface="Architects Daughter"/>
              <a:ea typeface="Architects Daughter"/>
              <a:cs typeface="Architects Daughter"/>
              <a:sym typeface="Architects Daughter"/>
            </a:endParaRPr>
          </a:p>
          <a:p>
            <a:pPr marL="0" lvl="0" indent="0" algn="l" rtl="0">
              <a:spcBef>
                <a:spcPts val="0"/>
              </a:spcBef>
              <a:spcAft>
                <a:spcPts val="0"/>
              </a:spcAft>
              <a:buNone/>
            </a:pPr>
            <a:endParaRPr/>
          </a:p>
        </p:txBody>
      </p:sp>
      <p:sp>
        <p:nvSpPr>
          <p:cNvPr id="103" name="Google Shape;103;p25"/>
          <p:cNvSpPr/>
          <p:nvPr/>
        </p:nvSpPr>
        <p:spPr>
          <a:xfrm>
            <a:off x="1073025" y="1190100"/>
            <a:ext cx="2159100" cy="554100"/>
          </a:xfrm>
          <a:prstGeom prst="rect">
            <a:avLst/>
          </a:prstGeom>
          <a:solidFill>
            <a:srgbClr val="4ECB6D"/>
          </a:solidFill>
          <a:ln w="9525" cap="flat" cmpd="sng">
            <a:solidFill>
              <a:srgbClr val="64BA3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4" name="Google Shape;104;p25"/>
          <p:cNvSpPr txBox="1"/>
          <p:nvPr/>
        </p:nvSpPr>
        <p:spPr>
          <a:xfrm>
            <a:off x="521375" y="862175"/>
            <a:ext cx="2743200" cy="554100"/>
          </a:xfrm>
          <a:prstGeom prst="rect">
            <a:avLst/>
          </a:prstGeom>
          <a:solidFill>
            <a:srgbClr val="6D9EEB"/>
          </a:solidFill>
          <a:ln w="38100"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rgbClr val="434343"/>
                </a:solidFill>
                <a:latin typeface="Love Ya Like A Sister"/>
                <a:ea typeface="Love Ya Like A Sister"/>
                <a:cs typeface="Love Ya Like A Sister"/>
                <a:sym typeface="Love Ya Like A Sister"/>
              </a:rPr>
              <a:t>Math and Reading</a:t>
            </a:r>
            <a:endParaRPr sz="2400">
              <a:solidFill>
                <a:srgbClr val="434343"/>
              </a:solidFill>
              <a:latin typeface="Love Ya Like A Sister"/>
              <a:ea typeface="Love Ya Like A Sister"/>
              <a:cs typeface="Love Ya Like A Sister"/>
              <a:sym typeface="Love Ya Like A Sister"/>
            </a:endParaRPr>
          </a:p>
        </p:txBody>
      </p:sp>
      <p:sp>
        <p:nvSpPr>
          <p:cNvPr id="105" name="Google Shape;105;p25"/>
          <p:cNvSpPr txBox="1"/>
          <p:nvPr/>
        </p:nvSpPr>
        <p:spPr>
          <a:xfrm>
            <a:off x="3488250" y="323625"/>
            <a:ext cx="3081900" cy="378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200" u="sng">
                <a:solidFill>
                  <a:schemeClr val="dk2"/>
                </a:solidFill>
                <a:latin typeface="Love Ya Like A Sister"/>
                <a:ea typeface="Love Ya Like A Sister"/>
                <a:cs typeface="Love Ya Like A Sister"/>
                <a:sym typeface="Love Ya Like A Sister"/>
              </a:rPr>
              <a:t>Check-out Procedures</a:t>
            </a:r>
            <a:endParaRPr sz="2200" u="sng">
              <a:solidFill>
                <a:schemeClr val="dk2"/>
              </a:solidFill>
              <a:latin typeface="Love Ya Like A Sister"/>
              <a:ea typeface="Love Ya Like A Sister"/>
              <a:cs typeface="Love Ya Like A Sister"/>
              <a:sym typeface="Love Ya Like A Sister"/>
            </a:endParaRPr>
          </a:p>
          <a:p>
            <a:pPr marL="0" lvl="0" indent="0" algn="l" rtl="0">
              <a:spcBef>
                <a:spcPts val="0"/>
              </a:spcBef>
              <a:spcAft>
                <a:spcPts val="0"/>
              </a:spcAft>
              <a:buClr>
                <a:schemeClr val="dk1"/>
              </a:buClr>
              <a:buSzPts val="1100"/>
              <a:buFont typeface="Arial"/>
              <a:buNone/>
            </a:pPr>
            <a:endParaRPr sz="1100">
              <a:solidFill>
                <a:schemeClr val="dk2"/>
              </a:solidFill>
              <a:latin typeface="Love Ya Like A Sister"/>
              <a:ea typeface="Love Ya Like A Sister"/>
              <a:cs typeface="Love Ya Like A Sister"/>
              <a:sym typeface="Love Ya Like A Sister"/>
            </a:endParaRPr>
          </a:p>
          <a:p>
            <a:pPr marL="0" lvl="0" indent="0" algn="l" rtl="0">
              <a:spcBef>
                <a:spcPts val="0"/>
              </a:spcBef>
              <a:spcAft>
                <a:spcPts val="0"/>
              </a:spcAft>
              <a:buClr>
                <a:schemeClr val="dk1"/>
              </a:buClr>
              <a:buSzPts val="1100"/>
              <a:buFont typeface="Arial"/>
              <a:buNone/>
            </a:pPr>
            <a:r>
              <a:rPr lang="en">
                <a:solidFill>
                  <a:schemeClr val="dk2"/>
                </a:solidFill>
                <a:latin typeface="Bree Serif"/>
                <a:ea typeface="Bree Serif"/>
                <a:cs typeface="Bree Serif"/>
                <a:sym typeface="Bree Serif"/>
              </a:rPr>
              <a:t>1. Select item to check-out.</a:t>
            </a:r>
            <a:endParaRPr>
              <a:solidFill>
                <a:schemeClr val="dk2"/>
              </a:solidFill>
              <a:latin typeface="Bree Serif"/>
              <a:ea typeface="Bree Serif"/>
              <a:cs typeface="Bree Serif"/>
              <a:sym typeface="Bree Serif"/>
            </a:endParaRPr>
          </a:p>
          <a:p>
            <a:pPr marL="0" lvl="0" indent="0" algn="l" rtl="0">
              <a:spcBef>
                <a:spcPts val="0"/>
              </a:spcBef>
              <a:spcAft>
                <a:spcPts val="0"/>
              </a:spcAft>
              <a:buClr>
                <a:schemeClr val="dk1"/>
              </a:buClr>
              <a:buSzPts val="1100"/>
              <a:buFont typeface="Arial"/>
              <a:buNone/>
            </a:pPr>
            <a:r>
              <a:rPr lang="en">
                <a:solidFill>
                  <a:schemeClr val="dk2"/>
                </a:solidFill>
                <a:latin typeface="Bree Serif"/>
                <a:ea typeface="Bree Serif"/>
                <a:cs typeface="Bree Serif"/>
                <a:sym typeface="Bree Serif"/>
              </a:rPr>
              <a:t>2. Sign the item out on the clipboard.</a:t>
            </a:r>
            <a:endParaRPr>
              <a:solidFill>
                <a:schemeClr val="dk2"/>
              </a:solidFill>
              <a:latin typeface="Bree Serif"/>
              <a:ea typeface="Bree Serif"/>
              <a:cs typeface="Bree Serif"/>
              <a:sym typeface="Bree Serif"/>
            </a:endParaRPr>
          </a:p>
          <a:p>
            <a:pPr marL="0" lvl="0" indent="0" algn="l" rtl="0">
              <a:spcBef>
                <a:spcPts val="0"/>
              </a:spcBef>
              <a:spcAft>
                <a:spcPts val="0"/>
              </a:spcAft>
              <a:buClr>
                <a:schemeClr val="dk1"/>
              </a:buClr>
              <a:buSzPts val="1100"/>
              <a:buFont typeface="Arial"/>
              <a:buNone/>
            </a:pPr>
            <a:r>
              <a:rPr lang="en">
                <a:solidFill>
                  <a:schemeClr val="dk2"/>
                </a:solidFill>
                <a:latin typeface="Bree Serif"/>
                <a:ea typeface="Bree Serif"/>
                <a:cs typeface="Bree Serif"/>
                <a:sym typeface="Bree Serif"/>
              </a:rPr>
              <a:t>3. Package item in the check out bags if needed.</a:t>
            </a:r>
            <a:endParaRPr>
              <a:solidFill>
                <a:schemeClr val="dk2"/>
              </a:solidFill>
              <a:latin typeface="Bree Serif"/>
              <a:ea typeface="Bree Serif"/>
              <a:cs typeface="Bree Serif"/>
              <a:sym typeface="Bree Serif"/>
            </a:endParaRPr>
          </a:p>
          <a:p>
            <a:pPr marL="0" lvl="0" indent="0" algn="l" rtl="0">
              <a:spcBef>
                <a:spcPts val="0"/>
              </a:spcBef>
              <a:spcAft>
                <a:spcPts val="0"/>
              </a:spcAft>
              <a:buClr>
                <a:schemeClr val="dk1"/>
              </a:buClr>
              <a:buSzPts val="1100"/>
              <a:buFont typeface="Arial"/>
              <a:buNone/>
            </a:pPr>
            <a:endParaRPr>
              <a:solidFill>
                <a:schemeClr val="dk2"/>
              </a:solidFill>
              <a:latin typeface="Bree Serif"/>
              <a:ea typeface="Bree Serif"/>
              <a:cs typeface="Bree Serif"/>
              <a:sym typeface="Bree Serif"/>
            </a:endParaRPr>
          </a:p>
          <a:p>
            <a:pPr marL="0" lvl="0" indent="0" algn="l" rtl="0">
              <a:spcBef>
                <a:spcPts val="0"/>
              </a:spcBef>
              <a:spcAft>
                <a:spcPts val="0"/>
              </a:spcAft>
              <a:buClr>
                <a:schemeClr val="dk1"/>
              </a:buClr>
              <a:buSzPts val="1100"/>
              <a:buFont typeface="Arial"/>
              <a:buNone/>
            </a:pPr>
            <a:r>
              <a:rPr lang="en" sz="2200" u="sng">
                <a:solidFill>
                  <a:schemeClr val="dk2"/>
                </a:solidFill>
                <a:latin typeface="Love Ya Like A Sister"/>
                <a:ea typeface="Love Ya Like A Sister"/>
                <a:cs typeface="Love Ya Like A Sister"/>
                <a:sym typeface="Love Ya Like A Sister"/>
              </a:rPr>
              <a:t>Return Procedures</a:t>
            </a:r>
            <a:endParaRPr sz="2200" u="sng">
              <a:solidFill>
                <a:schemeClr val="dk2"/>
              </a:solidFill>
              <a:latin typeface="Love Ya Like A Sister"/>
              <a:ea typeface="Love Ya Like A Sister"/>
              <a:cs typeface="Love Ya Like A Sister"/>
              <a:sym typeface="Love Ya Like A Sister"/>
            </a:endParaRPr>
          </a:p>
          <a:p>
            <a:pPr marL="0" lvl="0" indent="0" algn="l" rtl="0">
              <a:spcBef>
                <a:spcPts val="0"/>
              </a:spcBef>
              <a:spcAft>
                <a:spcPts val="0"/>
              </a:spcAft>
              <a:buClr>
                <a:schemeClr val="dk1"/>
              </a:buClr>
              <a:buSzPts val="1100"/>
              <a:buFont typeface="Arial"/>
              <a:buNone/>
            </a:pPr>
            <a:endParaRPr sz="1100">
              <a:solidFill>
                <a:schemeClr val="dk2"/>
              </a:solidFill>
              <a:latin typeface="Love Ya Like A Sister"/>
              <a:ea typeface="Love Ya Like A Sister"/>
              <a:cs typeface="Love Ya Like A Sister"/>
              <a:sym typeface="Love Ya Like A Sister"/>
            </a:endParaRPr>
          </a:p>
          <a:p>
            <a:pPr marL="0" lvl="0" indent="0" algn="l" rtl="0">
              <a:spcBef>
                <a:spcPts val="0"/>
              </a:spcBef>
              <a:spcAft>
                <a:spcPts val="0"/>
              </a:spcAft>
              <a:buClr>
                <a:schemeClr val="dk1"/>
              </a:buClr>
              <a:buSzPts val="1100"/>
              <a:buFont typeface="Arial"/>
              <a:buNone/>
            </a:pPr>
            <a:r>
              <a:rPr lang="en">
                <a:solidFill>
                  <a:schemeClr val="dk2"/>
                </a:solidFill>
                <a:latin typeface="Bree Serif"/>
                <a:ea typeface="Bree Serif"/>
                <a:cs typeface="Bree Serif"/>
                <a:sym typeface="Bree Serif"/>
              </a:rPr>
              <a:t>1. Check the returned box on the clipboard</a:t>
            </a:r>
            <a:endParaRPr>
              <a:solidFill>
                <a:schemeClr val="dk2"/>
              </a:solidFill>
              <a:latin typeface="Bree Serif"/>
              <a:ea typeface="Bree Serif"/>
              <a:cs typeface="Bree Serif"/>
              <a:sym typeface="Bree Serif"/>
            </a:endParaRPr>
          </a:p>
          <a:p>
            <a:pPr marL="0" lvl="0" indent="0" algn="l" rtl="0">
              <a:spcBef>
                <a:spcPts val="0"/>
              </a:spcBef>
              <a:spcAft>
                <a:spcPts val="0"/>
              </a:spcAft>
              <a:buClr>
                <a:schemeClr val="dk1"/>
              </a:buClr>
              <a:buSzPts val="1100"/>
              <a:buFont typeface="Arial"/>
              <a:buNone/>
            </a:pPr>
            <a:r>
              <a:rPr lang="en">
                <a:solidFill>
                  <a:schemeClr val="dk2"/>
                </a:solidFill>
                <a:latin typeface="Bree Serif"/>
                <a:ea typeface="Bree Serif"/>
                <a:cs typeface="Bree Serif"/>
                <a:sym typeface="Bree Serif"/>
              </a:rPr>
              <a:t>when you bring the item back.</a:t>
            </a:r>
            <a:endParaRPr>
              <a:solidFill>
                <a:schemeClr val="dk2"/>
              </a:solidFill>
              <a:latin typeface="Bree Serif"/>
              <a:ea typeface="Bree Serif"/>
              <a:cs typeface="Bree Serif"/>
              <a:sym typeface="Bree Serif"/>
            </a:endParaRPr>
          </a:p>
          <a:p>
            <a:pPr marL="0" lvl="0" indent="0" algn="l" rtl="0">
              <a:spcBef>
                <a:spcPts val="0"/>
              </a:spcBef>
              <a:spcAft>
                <a:spcPts val="0"/>
              </a:spcAft>
              <a:buClr>
                <a:schemeClr val="dk1"/>
              </a:buClr>
              <a:buSzPts val="1100"/>
              <a:buFont typeface="Arial"/>
              <a:buNone/>
            </a:pPr>
            <a:r>
              <a:rPr lang="en">
                <a:solidFill>
                  <a:schemeClr val="dk2"/>
                </a:solidFill>
                <a:latin typeface="Bree Serif"/>
                <a:ea typeface="Bree Serif"/>
                <a:cs typeface="Bree Serif"/>
                <a:sym typeface="Bree Serif"/>
              </a:rPr>
              <a:t>2. Place the materials in the return spot.</a:t>
            </a:r>
            <a:endParaRPr>
              <a:solidFill>
                <a:schemeClr val="dk2"/>
              </a:solidFill>
              <a:latin typeface="Bree Serif"/>
              <a:ea typeface="Bree Serif"/>
              <a:cs typeface="Bree Serif"/>
              <a:sym typeface="Bree Serif"/>
            </a:endParaRPr>
          </a:p>
          <a:p>
            <a:pPr marL="0" lvl="0" indent="0" algn="l" rtl="0">
              <a:spcBef>
                <a:spcPts val="0"/>
              </a:spcBef>
              <a:spcAft>
                <a:spcPts val="0"/>
              </a:spcAft>
              <a:buClr>
                <a:schemeClr val="dk1"/>
              </a:buClr>
              <a:buSzPts val="1100"/>
              <a:buFont typeface="Arial"/>
              <a:buNone/>
            </a:pPr>
            <a:r>
              <a:rPr lang="en">
                <a:solidFill>
                  <a:schemeClr val="dk2"/>
                </a:solidFill>
                <a:latin typeface="Bree Serif"/>
                <a:ea typeface="Bree Serif"/>
                <a:cs typeface="Bree Serif"/>
                <a:sym typeface="Bree Serif"/>
              </a:rPr>
              <a:t>3. Please return the items within two weeks.</a:t>
            </a:r>
            <a:endParaRPr>
              <a:solidFill>
                <a:schemeClr val="dk2"/>
              </a:solidFill>
              <a:latin typeface="Bree Serif"/>
              <a:ea typeface="Bree Serif"/>
              <a:cs typeface="Bree Serif"/>
              <a:sym typeface="Bree Serif"/>
            </a:endParaRPr>
          </a:p>
        </p:txBody>
      </p:sp>
      <p:sp>
        <p:nvSpPr>
          <p:cNvPr id="106" name="Google Shape;106;p25"/>
          <p:cNvSpPr txBox="1"/>
          <p:nvPr/>
        </p:nvSpPr>
        <p:spPr>
          <a:xfrm>
            <a:off x="6678229" y="323625"/>
            <a:ext cx="2952900" cy="423189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3900" dirty="0">
                <a:solidFill>
                  <a:schemeClr val="dk2"/>
                </a:solidFill>
                <a:latin typeface="Love Ya Like A Sister"/>
                <a:ea typeface="Love Ya Like A Sister"/>
                <a:cs typeface="Love Ya Like A Sister"/>
                <a:sym typeface="Love Ya Like A Sister"/>
              </a:rPr>
              <a:t>Assistance</a:t>
            </a:r>
            <a:endParaRPr sz="3900" dirty="0">
              <a:solidFill>
                <a:schemeClr val="dk2"/>
              </a:solidFill>
            </a:endParaRPr>
          </a:p>
          <a:p>
            <a:pPr marL="0" lvl="0" indent="0" algn="l" rtl="0">
              <a:spcBef>
                <a:spcPts val="0"/>
              </a:spcBef>
              <a:spcAft>
                <a:spcPts val="0"/>
              </a:spcAft>
              <a:buNone/>
            </a:pPr>
            <a:r>
              <a:rPr lang="en" dirty="0">
                <a:latin typeface="Architects Daughter"/>
                <a:ea typeface="Architects Daughter"/>
                <a:cs typeface="Architects Daughter"/>
                <a:sym typeface="Architects Daughter"/>
              </a:rPr>
              <a:t>If you need assistance selecting an item, please ask the office to call Mrs. McCullough,.</a:t>
            </a:r>
            <a:endParaRPr dirty="0">
              <a:latin typeface="Architects Daughter"/>
              <a:ea typeface="Architects Daughter"/>
              <a:cs typeface="Architects Daughter"/>
              <a:sym typeface="Architects Daughter"/>
            </a:endParaRPr>
          </a:p>
          <a:p>
            <a:pPr marL="0" lvl="0" indent="0" algn="l" rtl="0">
              <a:spcBef>
                <a:spcPts val="0"/>
              </a:spcBef>
              <a:spcAft>
                <a:spcPts val="0"/>
              </a:spcAft>
              <a:buNone/>
            </a:pPr>
            <a:endParaRPr dirty="0">
              <a:latin typeface="Architects Daughter"/>
              <a:ea typeface="Architects Daughter"/>
              <a:cs typeface="Architects Daughter"/>
              <a:sym typeface="Architects Daughter"/>
            </a:endParaRPr>
          </a:p>
          <a:p>
            <a:pPr marL="0" lvl="0" indent="0" algn="l" rtl="0">
              <a:spcBef>
                <a:spcPts val="0"/>
              </a:spcBef>
              <a:spcAft>
                <a:spcPts val="0"/>
              </a:spcAft>
              <a:buNone/>
            </a:pPr>
            <a:r>
              <a:rPr lang="en" dirty="0">
                <a:latin typeface="Architects Daughter"/>
                <a:ea typeface="Architects Daughter"/>
                <a:cs typeface="Architects Daughter"/>
                <a:sym typeface="Architects Daughter"/>
              </a:rPr>
              <a:t>Thank you for your interest in the Baggett Elementary School Parent Resource Center!</a:t>
            </a:r>
            <a:endParaRPr dirty="0">
              <a:latin typeface="Architects Daughter"/>
              <a:ea typeface="Architects Daughter"/>
              <a:cs typeface="Architects Daughter"/>
              <a:sym typeface="Architects Daughter"/>
            </a:endParaRPr>
          </a:p>
          <a:p>
            <a:pPr marL="0" lvl="0" indent="0" algn="l" rtl="0">
              <a:spcBef>
                <a:spcPts val="0"/>
              </a:spcBef>
              <a:spcAft>
                <a:spcPts val="0"/>
              </a:spcAft>
              <a:buNone/>
            </a:pPr>
            <a:endParaRPr dirty="0">
              <a:latin typeface="Architects Daughter"/>
              <a:ea typeface="Architects Daughter"/>
              <a:cs typeface="Architects Daughter"/>
              <a:sym typeface="Architects Daughter"/>
            </a:endParaRPr>
          </a:p>
          <a:p>
            <a:pPr marL="0" lvl="0" indent="0" algn="l" rtl="0">
              <a:spcBef>
                <a:spcPts val="0"/>
              </a:spcBef>
              <a:spcAft>
                <a:spcPts val="0"/>
              </a:spcAft>
              <a:buNone/>
            </a:pPr>
            <a:r>
              <a:rPr lang="en" dirty="0">
                <a:latin typeface="Architects Daughter"/>
                <a:ea typeface="Architects Daughter"/>
                <a:cs typeface="Architects Daughter"/>
                <a:sym typeface="Architects Daughter"/>
              </a:rPr>
              <a:t>If you have suggestions for additional materials, please email Mrs. Gray at </a:t>
            </a:r>
            <a:r>
              <a:rPr lang="en" u="sng" dirty="0">
                <a:solidFill>
                  <a:schemeClr val="dk1"/>
                </a:solidFill>
                <a:latin typeface="Architects Daughter"/>
                <a:ea typeface="Architects Daughter"/>
                <a:cs typeface="Architects Daughter"/>
                <a:sym typeface="Architects Daughter"/>
              </a:rPr>
              <a:t>jholmes</a:t>
            </a:r>
            <a:r>
              <a:rPr lang="en" u="sng" dirty="0">
                <a:solidFill>
                  <a:schemeClr val="dk1"/>
                </a:solidFill>
                <a:latin typeface="Architects Daughter"/>
                <a:ea typeface="Architects Daughter"/>
                <a:cs typeface="Architects Daughter"/>
                <a:sym typeface="Architects Daughter"/>
                <a:hlinkClick r:id="rId3">
                  <a:extLst>
                    <a:ext uri="{A12FA001-AC4F-418D-AE19-62706E023703}">
                      <ahyp:hlinkClr xmlns:ahyp="http://schemas.microsoft.com/office/drawing/2018/hyperlinkcolor" val="tx"/>
                    </a:ext>
                  </a:extLst>
                </a:hlinkClick>
              </a:rPr>
              <a:t>@paulding.k12.ga.us</a:t>
            </a:r>
            <a:r>
              <a:rPr lang="en" dirty="0">
                <a:latin typeface="Architects Daughter"/>
                <a:ea typeface="Architects Daughter"/>
                <a:cs typeface="Architects Daughter"/>
                <a:sym typeface="Architects Daughter"/>
              </a:rPr>
              <a:t>	</a:t>
            </a:r>
            <a:endParaRPr dirty="0">
              <a:latin typeface="Architects Daughter"/>
              <a:ea typeface="Architects Daughter"/>
              <a:cs typeface="Architects Daughter"/>
              <a:sym typeface="Architects Daughter"/>
            </a:endParaRPr>
          </a:p>
          <a:p>
            <a:pPr marL="0" lvl="0" indent="0" algn="l" rtl="0">
              <a:spcBef>
                <a:spcPts val="0"/>
              </a:spcBef>
              <a:spcAft>
                <a:spcPts val="0"/>
              </a:spcAft>
              <a:buNone/>
            </a:pPr>
            <a:endParaRPr dirty="0">
              <a:latin typeface="Architects Daughter"/>
              <a:ea typeface="Architects Daughter"/>
              <a:cs typeface="Architects Daughter"/>
              <a:sym typeface="Architects Daughter"/>
            </a:endParaRPr>
          </a:p>
          <a:p>
            <a:pPr marL="0" lvl="0" indent="0" algn="l" rtl="0">
              <a:spcBef>
                <a:spcPts val="0"/>
              </a:spcBef>
              <a:spcAft>
                <a:spcPts val="0"/>
              </a:spcAft>
              <a:buNone/>
            </a:pPr>
            <a:r>
              <a:rPr lang="en" dirty="0">
                <a:latin typeface="Architects Daughter"/>
                <a:ea typeface="Architects Daughter"/>
                <a:cs typeface="Architects Daughter"/>
                <a:sym typeface="Architects Daughter"/>
              </a:rPr>
              <a:t>All materials may be used for FREE and keep them as long as you need! :)</a:t>
            </a:r>
            <a:endParaRPr dirty="0">
              <a:latin typeface="Architects Daughter"/>
              <a:ea typeface="Architects Daughter"/>
              <a:cs typeface="Architects Daughter"/>
              <a:sym typeface="Architects Daughter"/>
            </a:endParaRPr>
          </a:p>
        </p:txBody>
      </p:sp>
      <p:pic>
        <p:nvPicPr>
          <p:cNvPr id="107" name="Google Shape;107;p25"/>
          <p:cNvPicPr preferRelativeResize="0"/>
          <p:nvPr/>
        </p:nvPicPr>
        <p:blipFill>
          <a:blip r:embed="rId4">
            <a:alphaModFix/>
          </a:blip>
          <a:stretch>
            <a:fillRect/>
          </a:stretch>
        </p:blipFill>
        <p:spPr>
          <a:xfrm>
            <a:off x="6816613" y="4713675"/>
            <a:ext cx="2676125" cy="2479476"/>
          </a:xfrm>
          <a:prstGeom prst="rect">
            <a:avLst/>
          </a:prstGeom>
          <a:noFill/>
          <a:ln>
            <a:noFill/>
          </a:ln>
          <a:effectLst>
            <a:outerShdw blurRad="57150" dist="104775" dir="19020000" algn="bl" rotWithShape="0">
              <a:srgbClr val="000000">
                <a:alpha val="64999"/>
              </a:srgbClr>
            </a:outerShdw>
          </a:effectLst>
        </p:spPr>
      </p:pic>
      <p:pic>
        <p:nvPicPr>
          <p:cNvPr id="108" name="Google Shape;108;p25"/>
          <p:cNvPicPr preferRelativeResize="0"/>
          <p:nvPr/>
        </p:nvPicPr>
        <p:blipFill>
          <a:blip r:embed="rId5">
            <a:alphaModFix/>
          </a:blip>
          <a:stretch>
            <a:fillRect/>
          </a:stretch>
        </p:blipFill>
        <p:spPr>
          <a:xfrm>
            <a:off x="854925" y="4027525"/>
            <a:ext cx="2159099" cy="1619347"/>
          </a:xfrm>
          <a:prstGeom prst="rect">
            <a:avLst/>
          </a:prstGeom>
          <a:noFill/>
          <a:ln>
            <a:noFill/>
          </a:ln>
        </p:spPr>
      </p:pic>
      <p:pic>
        <p:nvPicPr>
          <p:cNvPr id="109" name="Google Shape;109;p25"/>
          <p:cNvPicPr preferRelativeResize="0"/>
          <p:nvPr/>
        </p:nvPicPr>
        <p:blipFill>
          <a:blip r:embed="rId6">
            <a:alphaModFix/>
          </a:blip>
          <a:stretch>
            <a:fillRect/>
          </a:stretch>
        </p:blipFill>
        <p:spPr>
          <a:xfrm>
            <a:off x="4114663" y="4340925"/>
            <a:ext cx="1824626" cy="24328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6"/>
          <p:cNvSpPr/>
          <p:nvPr/>
        </p:nvSpPr>
        <p:spPr>
          <a:xfrm>
            <a:off x="653950" y="460700"/>
            <a:ext cx="2156700" cy="1517700"/>
          </a:xfrm>
          <a:prstGeom prst="rect">
            <a:avLst/>
          </a:prstGeom>
          <a:solidFill>
            <a:srgbClr val="4ECB6D"/>
          </a:solidFill>
          <a:ln w="9525" cap="flat" cmpd="sng">
            <a:solidFill>
              <a:srgbClr val="4ECB6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6"/>
          <p:cNvSpPr/>
          <p:nvPr/>
        </p:nvSpPr>
        <p:spPr>
          <a:xfrm>
            <a:off x="733350" y="4580488"/>
            <a:ext cx="2200200" cy="26733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6"/>
          <p:cNvSpPr/>
          <p:nvPr/>
        </p:nvSpPr>
        <p:spPr>
          <a:xfrm>
            <a:off x="7569525" y="6685213"/>
            <a:ext cx="2295600" cy="9240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6"/>
          <p:cNvSpPr/>
          <p:nvPr/>
        </p:nvSpPr>
        <p:spPr>
          <a:xfrm>
            <a:off x="6743000" y="603563"/>
            <a:ext cx="467400" cy="2384400"/>
          </a:xfrm>
          <a:prstGeom prst="rect">
            <a:avLst/>
          </a:prstGeom>
          <a:solidFill>
            <a:srgbClr val="4ECB6D"/>
          </a:solidFill>
          <a:ln w="9525" cap="flat" cmpd="sng">
            <a:solidFill>
              <a:srgbClr val="4ECB6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6"/>
          <p:cNvSpPr/>
          <p:nvPr/>
        </p:nvSpPr>
        <p:spPr>
          <a:xfrm>
            <a:off x="8813600" y="1787438"/>
            <a:ext cx="1168500" cy="33783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6"/>
          <p:cNvSpPr/>
          <p:nvPr/>
        </p:nvSpPr>
        <p:spPr>
          <a:xfrm>
            <a:off x="7638975" y="2841938"/>
            <a:ext cx="2156700" cy="1517700"/>
          </a:xfrm>
          <a:prstGeom prst="rect">
            <a:avLst/>
          </a:prstGeom>
          <a:solidFill>
            <a:srgbClr val="4ECB6D"/>
          </a:solidFill>
          <a:ln w="9525" cap="flat" cmpd="sng">
            <a:solidFill>
              <a:srgbClr val="4ECB6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6"/>
          <p:cNvSpPr txBox="1"/>
          <p:nvPr/>
        </p:nvSpPr>
        <p:spPr>
          <a:xfrm>
            <a:off x="6867950" y="727313"/>
            <a:ext cx="2725200" cy="1477500"/>
          </a:xfrm>
          <a:prstGeom prst="rect">
            <a:avLst/>
          </a:prstGeom>
          <a:noFill/>
          <a:ln w="38100"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800">
                <a:solidFill>
                  <a:schemeClr val="dk2"/>
                </a:solidFill>
                <a:latin typeface="Love Ya Like A Sister"/>
                <a:ea typeface="Love Ya Like A Sister"/>
                <a:cs typeface="Love Ya Like A Sister"/>
                <a:sym typeface="Love Ya Like A Sister"/>
              </a:rPr>
              <a:t>Parent Resource Center</a:t>
            </a:r>
            <a:endParaRPr sz="2800">
              <a:solidFill>
                <a:schemeClr val="dk2"/>
              </a:solidFill>
              <a:latin typeface="Love Ya Like A Sister"/>
              <a:ea typeface="Love Ya Like A Sister"/>
              <a:cs typeface="Love Ya Like A Sister"/>
              <a:sym typeface="Love Ya Like A Sister"/>
            </a:endParaRPr>
          </a:p>
        </p:txBody>
      </p:sp>
      <p:sp>
        <p:nvSpPr>
          <p:cNvPr id="121" name="Google Shape;121;p26"/>
          <p:cNvSpPr txBox="1"/>
          <p:nvPr/>
        </p:nvSpPr>
        <p:spPr>
          <a:xfrm>
            <a:off x="6743000" y="2815838"/>
            <a:ext cx="2975100" cy="1062000"/>
          </a:xfrm>
          <a:prstGeom prst="rect">
            <a:avLst/>
          </a:prstGeom>
          <a:solidFill>
            <a:srgbClr val="6D9EEB"/>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a:solidFill>
                  <a:srgbClr val="434343"/>
                </a:solidFill>
                <a:latin typeface="Times New Roman"/>
                <a:ea typeface="Times New Roman"/>
                <a:cs typeface="Times New Roman"/>
                <a:sym typeface="Times New Roman"/>
              </a:rPr>
              <a:t>Reading and Math Resources and Games for Checkout</a:t>
            </a:r>
            <a:endParaRPr sz="1900">
              <a:solidFill>
                <a:srgbClr val="434343"/>
              </a:solidFill>
              <a:latin typeface="Times New Roman"/>
              <a:ea typeface="Times New Roman"/>
              <a:cs typeface="Times New Roman"/>
              <a:sym typeface="Times New Roman"/>
            </a:endParaRPr>
          </a:p>
        </p:txBody>
      </p:sp>
      <p:sp>
        <p:nvSpPr>
          <p:cNvPr id="122" name="Google Shape;122;p26"/>
          <p:cNvSpPr txBox="1"/>
          <p:nvPr/>
        </p:nvSpPr>
        <p:spPr>
          <a:xfrm>
            <a:off x="1355150" y="-1521975"/>
            <a:ext cx="4639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p>
        </p:txBody>
      </p:sp>
      <p:sp>
        <p:nvSpPr>
          <p:cNvPr id="123" name="Google Shape;123;p26"/>
          <p:cNvSpPr txBox="1"/>
          <p:nvPr/>
        </p:nvSpPr>
        <p:spPr>
          <a:xfrm>
            <a:off x="6743000" y="5372063"/>
            <a:ext cx="3239100" cy="1800900"/>
          </a:xfrm>
          <a:prstGeom prst="rect">
            <a:avLst/>
          </a:prstGeom>
          <a:solidFill>
            <a:srgbClr val="4ECB6D"/>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2100">
                <a:solidFill>
                  <a:schemeClr val="dk2"/>
                </a:solidFill>
                <a:latin typeface="Bree Serif"/>
                <a:ea typeface="Bree Serif"/>
                <a:cs typeface="Bree Serif"/>
                <a:sym typeface="Bree Serif"/>
              </a:rPr>
              <a:t>Baggett Elementary </a:t>
            </a:r>
            <a:endParaRPr sz="2100">
              <a:solidFill>
                <a:schemeClr val="dk2"/>
              </a:solidFill>
              <a:latin typeface="Bree Serif"/>
              <a:ea typeface="Bree Serif"/>
              <a:cs typeface="Bree Serif"/>
              <a:sym typeface="Bree Serif"/>
            </a:endParaRPr>
          </a:p>
          <a:p>
            <a:pPr marL="0" lvl="0" indent="0" algn="ctr" rtl="0">
              <a:spcBef>
                <a:spcPts val="0"/>
              </a:spcBef>
              <a:spcAft>
                <a:spcPts val="0"/>
              </a:spcAft>
              <a:buClr>
                <a:schemeClr val="dk1"/>
              </a:buClr>
              <a:buSzPts val="1100"/>
              <a:buFont typeface="Arial"/>
              <a:buNone/>
            </a:pPr>
            <a:r>
              <a:rPr lang="en" sz="2100">
                <a:solidFill>
                  <a:schemeClr val="dk2"/>
                </a:solidFill>
                <a:latin typeface="Bree Serif"/>
                <a:ea typeface="Bree Serif"/>
                <a:cs typeface="Bree Serif"/>
                <a:sym typeface="Bree Serif"/>
              </a:rPr>
              <a:t>948 Williams Lake Rd.</a:t>
            </a:r>
            <a:endParaRPr sz="2100">
              <a:solidFill>
                <a:schemeClr val="dk2"/>
              </a:solidFill>
              <a:latin typeface="Bree Serif"/>
              <a:ea typeface="Bree Serif"/>
              <a:cs typeface="Bree Serif"/>
              <a:sym typeface="Bree Serif"/>
            </a:endParaRPr>
          </a:p>
          <a:p>
            <a:pPr marL="0" lvl="0" indent="0" algn="ctr" rtl="0">
              <a:spcBef>
                <a:spcPts val="0"/>
              </a:spcBef>
              <a:spcAft>
                <a:spcPts val="0"/>
              </a:spcAft>
              <a:buClr>
                <a:schemeClr val="dk1"/>
              </a:buClr>
              <a:buSzPts val="1100"/>
              <a:buFont typeface="Arial"/>
              <a:buNone/>
            </a:pPr>
            <a:r>
              <a:rPr lang="en" sz="2100">
                <a:solidFill>
                  <a:schemeClr val="dk2"/>
                </a:solidFill>
                <a:latin typeface="Bree Serif"/>
                <a:ea typeface="Bree Serif"/>
                <a:cs typeface="Bree Serif"/>
                <a:sym typeface="Bree Serif"/>
              </a:rPr>
              <a:t>Powder Springs, Georgia 30127</a:t>
            </a:r>
            <a:endParaRPr sz="2100">
              <a:solidFill>
                <a:schemeClr val="dk2"/>
              </a:solidFill>
              <a:latin typeface="Bree Serif"/>
              <a:ea typeface="Bree Serif"/>
              <a:cs typeface="Bree Serif"/>
              <a:sym typeface="Bree Serif"/>
            </a:endParaRPr>
          </a:p>
          <a:p>
            <a:pPr marL="0" lvl="0" indent="0" algn="ctr" rtl="0">
              <a:spcBef>
                <a:spcPts val="0"/>
              </a:spcBef>
              <a:spcAft>
                <a:spcPts val="0"/>
              </a:spcAft>
              <a:buClr>
                <a:schemeClr val="dk1"/>
              </a:buClr>
              <a:buSzPts val="1100"/>
              <a:buFont typeface="Arial"/>
              <a:buNone/>
            </a:pPr>
            <a:r>
              <a:rPr lang="en" sz="2100">
                <a:solidFill>
                  <a:schemeClr val="dk2"/>
                </a:solidFill>
                <a:latin typeface="Bree Serif"/>
                <a:ea typeface="Bree Serif"/>
                <a:cs typeface="Bree Serif"/>
                <a:sym typeface="Bree Serif"/>
              </a:rPr>
              <a:t>Telephone: 678-460-1570</a:t>
            </a:r>
            <a:endParaRPr>
              <a:solidFill>
                <a:schemeClr val="dk2"/>
              </a:solidFill>
            </a:endParaRPr>
          </a:p>
        </p:txBody>
      </p:sp>
      <p:sp>
        <p:nvSpPr>
          <p:cNvPr id="124" name="Google Shape;124;p26"/>
          <p:cNvSpPr txBox="1"/>
          <p:nvPr/>
        </p:nvSpPr>
        <p:spPr>
          <a:xfrm>
            <a:off x="3155425" y="4580488"/>
            <a:ext cx="3365400" cy="250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dirty="0">
                <a:solidFill>
                  <a:schemeClr val="dk2"/>
                </a:solidFill>
                <a:latin typeface="Bree Serif"/>
                <a:ea typeface="Bree Serif"/>
                <a:cs typeface="Bree Serif"/>
                <a:sym typeface="Bree Serif"/>
              </a:rPr>
              <a:t>For more information about the</a:t>
            </a:r>
            <a:endParaRPr sz="1500" dirty="0">
              <a:solidFill>
                <a:schemeClr val="dk2"/>
              </a:solidFill>
              <a:latin typeface="Bree Serif"/>
              <a:ea typeface="Bree Serif"/>
              <a:cs typeface="Bree Serif"/>
              <a:sym typeface="Bree Serif"/>
            </a:endParaRPr>
          </a:p>
          <a:p>
            <a:pPr marL="0" lvl="0" indent="0" algn="ctr" rtl="0">
              <a:spcBef>
                <a:spcPts val="0"/>
              </a:spcBef>
              <a:spcAft>
                <a:spcPts val="0"/>
              </a:spcAft>
              <a:buNone/>
            </a:pPr>
            <a:r>
              <a:rPr lang="en" sz="2300" dirty="0">
                <a:solidFill>
                  <a:schemeClr val="dk2"/>
                </a:solidFill>
                <a:latin typeface="Bree Serif"/>
                <a:ea typeface="Bree Serif"/>
                <a:cs typeface="Bree Serif"/>
                <a:sym typeface="Bree Serif"/>
              </a:rPr>
              <a:t>Baggett Elementary</a:t>
            </a:r>
            <a:endParaRPr sz="2300" dirty="0">
              <a:solidFill>
                <a:schemeClr val="dk2"/>
              </a:solidFill>
              <a:latin typeface="Bree Serif"/>
              <a:ea typeface="Bree Serif"/>
              <a:cs typeface="Bree Serif"/>
              <a:sym typeface="Bree Serif"/>
            </a:endParaRPr>
          </a:p>
          <a:p>
            <a:pPr marL="0" lvl="0" indent="0" algn="ctr" rtl="0">
              <a:spcBef>
                <a:spcPts val="0"/>
              </a:spcBef>
              <a:spcAft>
                <a:spcPts val="0"/>
              </a:spcAft>
              <a:buNone/>
            </a:pPr>
            <a:r>
              <a:rPr lang="en" sz="2000" dirty="0">
                <a:solidFill>
                  <a:schemeClr val="dk2"/>
                </a:solidFill>
                <a:latin typeface="Bree Serif"/>
                <a:ea typeface="Bree Serif"/>
                <a:cs typeface="Bree Serif"/>
                <a:sym typeface="Bree Serif"/>
              </a:rPr>
              <a:t>Parent Resource Center</a:t>
            </a:r>
            <a:endParaRPr sz="2000" dirty="0">
              <a:solidFill>
                <a:schemeClr val="dk2"/>
              </a:solidFill>
              <a:latin typeface="Bree Serif"/>
              <a:ea typeface="Bree Serif"/>
              <a:cs typeface="Bree Serif"/>
              <a:sym typeface="Bree Serif"/>
            </a:endParaRPr>
          </a:p>
          <a:p>
            <a:pPr marL="0" lvl="0" indent="0" algn="ctr" rtl="0">
              <a:spcBef>
                <a:spcPts val="0"/>
              </a:spcBef>
              <a:spcAft>
                <a:spcPts val="0"/>
              </a:spcAft>
              <a:buNone/>
            </a:pPr>
            <a:endParaRPr sz="600" dirty="0">
              <a:solidFill>
                <a:schemeClr val="dk2"/>
              </a:solidFill>
              <a:latin typeface="Bree Serif"/>
              <a:ea typeface="Bree Serif"/>
              <a:cs typeface="Bree Serif"/>
              <a:sym typeface="Bree Serif"/>
            </a:endParaRPr>
          </a:p>
          <a:p>
            <a:pPr marL="0" lvl="0" indent="0" algn="ctr" rtl="0">
              <a:spcBef>
                <a:spcPts val="0"/>
              </a:spcBef>
              <a:spcAft>
                <a:spcPts val="0"/>
              </a:spcAft>
              <a:buNone/>
            </a:pPr>
            <a:r>
              <a:rPr lang="en" sz="2000" dirty="0">
                <a:solidFill>
                  <a:schemeClr val="dk2"/>
                </a:solidFill>
                <a:latin typeface="Bree Serif"/>
                <a:ea typeface="Bree Serif"/>
                <a:cs typeface="Bree Serif"/>
                <a:sym typeface="Bree Serif"/>
              </a:rPr>
              <a:t> Contact </a:t>
            </a:r>
            <a:endParaRPr sz="2000" dirty="0">
              <a:solidFill>
                <a:schemeClr val="dk2"/>
              </a:solidFill>
              <a:latin typeface="Bree Serif"/>
              <a:ea typeface="Bree Serif"/>
              <a:cs typeface="Bree Serif"/>
              <a:sym typeface="Bree Serif"/>
            </a:endParaRPr>
          </a:p>
          <a:p>
            <a:pPr marL="0" lvl="0" indent="0" algn="ctr" rtl="0">
              <a:spcBef>
                <a:spcPts val="0"/>
              </a:spcBef>
              <a:spcAft>
                <a:spcPts val="0"/>
              </a:spcAft>
              <a:buNone/>
            </a:pPr>
            <a:r>
              <a:rPr lang="en" sz="2200" dirty="0">
                <a:solidFill>
                  <a:schemeClr val="dk2"/>
                </a:solidFill>
                <a:latin typeface="Bree Serif"/>
                <a:ea typeface="Bree Serif"/>
                <a:cs typeface="Bree Serif"/>
                <a:sym typeface="Bree Serif"/>
              </a:rPr>
              <a:t>Julie Holmes </a:t>
            </a:r>
            <a:endParaRPr sz="2200" dirty="0">
              <a:solidFill>
                <a:schemeClr val="dk2"/>
              </a:solidFill>
              <a:latin typeface="Bree Serif"/>
              <a:ea typeface="Bree Serif"/>
              <a:cs typeface="Bree Serif"/>
              <a:sym typeface="Bree Serif"/>
            </a:endParaRPr>
          </a:p>
          <a:p>
            <a:pPr marL="0" lvl="0" indent="0" algn="ctr" rtl="0">
              <a:spcBef>
                <a:spcPts val="0"/>
              </a:spcBef>
              <a:spcAft>
                <a:spcPts val="0"/>
              </a:spcAft>
              <a:buNone/>
            </a:pPr>
            <a:r>
              <a:rPr lang="en" sz="1500" dirty="0">
                <a:solidFill>
                  <a:schemeClr val="dk2"/>
                </a:solidFill>
                <a:latin typeface="Bree Serif"/>
                <a:ea typeface="Bree Serif"/>
                <a:cs typeface="Bree Serif"/>
                <a:sym typeface="Bree Serif"/>
              </a:rPr>
              <a:t>Email:  jholmes@paulding.k12.ga.us</a:t>
            </a:r>
            <a:endParaRPr sz="1500" dirty="0">
              <a:solidFill>
                <a:schemeClr val="dk2"/>
              </a:solidFill>
              <a:latin typeface="Bree Serif"/>
              <a:ea typeface="Bree Serif"/>
              <a:cs typeface="Bree Serif"/>
              <a:sym typeface="Bree Serif"/>
            </a:endParaRPr>
          </a:p>
          <a:p>
            <a:pPr marL="0" lvl="0" indent="0" algn="ctr" rtl="0">
              <a:spcBef>
                <a:spcPts val="0"/>
              </a:spcBef>
              <a:spcAft>
                <a:spcPts val="0"/>
              </a:spcAft>
              <a:buClr>
                <a:schemeClr val="dk1"/>
              </a:buClr>
              <a:buSzPts val="1100"/>
              <a:buFont typeface="Arial"/>
              <a:buNone/>
            </a:pPr>
            <a:r>
              <a:rPr lang="en" sz="1500" dirty="0">
                <a:solidFill>
                  <a:schemeClr val="dk2"/>
                </a:solidFill>
                <a:latin typeface="Bree Serif"/>
                <a:ea typeface="Bree Serif"/>
                <a:cs typeface="Bree Serif"/>
                <a:sym typeface="Bree Serif"/>
              </a:rPr>
              <a:t>Telephone: 770-443-4269</a:t>
            </a:r>
            <a:endParaRPr sz="1500" dirty="0">
              <a:solidFill>
                <a:schemeClr val="dk2"/>
              </a:solidFill>
              <a:latin typeface="Bree Serif"/>
              <a:ea typeface="Bree Serif"/>
              <a:cs typeface="Bree Serif"/>
              <a:sym typeface="Bree Serif"/>
            </a:endParaRPr>
          </a:p>
          <a:p>
            <a:pPr marL="0" lvl="0" indent="0" algn="ctr" rtl="0">
              <a:spcBef>
                <a:spcPts val="0"/>
              </a:spcBef>
              <a:spcAft>
                <a:spcPts val="0"/>
              </a:spcAft>
              <a:buClr>
                <a:schemeClr val="dk1"/>
              </a:buClr>
              <a:buSzPts val="1100"/>
              <a:buFont typeface="Arial"/>
              <a:buNone/>
            </a:pPr>
            <a:r>
              <a:rPr lang="en" sz="1500" dirty="0">
                <a:solidFill>
                  <a:schemeClr val="dk2"/>
                </a:solidFill>
                <a:latin typeface="Bree Serif"/>
                <a:ea typeface="Bree Serif"/>
                <a:cs typeface="Bree Serif"/>
                <a:sym typeface="Bree Serif"/>
              </a:rPr>
              <a:t>Ext: 20024</a:t>
            </a:r>
            <a:endParaRPr sz="1500" dirty="0">
              <a:solidFill>
                <a:schemeClr val="dk2"/>
              </a:solidFill>
              <a:latin typeface="Bree Serif"/>
              <a:ea typeface="Bree Serif"/>
              <a:cs typeface="Bree Serif"/>
              <a:sym typeface="Bree Serif"/>
            </a:endParaRPr>
          </a:p>
        </p:txBody>
      </p:sp>
      <p:sp>
        <p:nvSpPr>
          <p:cNvPr id="125" name="Google Shape;125;p26"/>
          <p:cNvSpPr txBox="1"/>
          <p:nvPr/>
        </p:nvSpPr>
        <p:spPr>
          <a:xfrm>
            <a:off x="124500" y="2060900"/>
            <a:ext cx="2808900" cy="4710000"/>
          </a:xfrm>
          <a:prstGeom prst="rect">
            <a:avLst/>
          </a:prstGeom>
          <a:solidFill>
            <a:srgbClr val="B7B7B7"/>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b="1">
                <a:solidFill>
                  <a:schemeClr val="dk2"/>
                </a:solidFill>
                <a:latin typeface="Architects Daughter"/>
                <a:ea typeface="Architects Daughter"/>
                <a:cs typeface="Architects Daughter"/>
                <a:sym typeface="Architects Daughter"/>
              </a:rPr>
              <a:t>The Parent Resource Center is</a:t>
            </a:r>
            <a:endParaRPr b="1">
              <a:solidFill>
                <a:schemeClr val="dk2"/>
              </a:solidFill>
              <a:latin typeface="Architects Daughter"/>
              <a:ea typeface="Architects Daughter"/>
              <a:cs typeface="Architects Daughter"/>
              <a:sym typeface="Architects Daughter"/>
            </a:endParaRPr>
          </a:p>
          <a:p>
            <a:pPr marL="0" lvl="0" indent="0" algn="ctr" rtl="0">
              <a:spcBef>
                <a:spcPts val="0"/>
              </a:spcBef>
              <a:spcAft>
                <a:spcPts val="0"/>
              </a:spcAft>
              <a:buClr>
                <a:schemeClr val="dk1"/>
              </a:buClr>
              <a:buSzPts val="1100"/>
              <a:buFont typeface="Arial"/>
              <a:buNone/>
            </a:pPr>
            <a:r>
              <a:rPr lang="en" b="1">
                <a:solidFill>
                  <a:schemeClr val="dk2"/>
                </a:solidFill>
                <a:latin typeface="Architects Daughter"/>
                <a:ea typeface="Architects Daughter"/>
                <a:cs typeface="Architects Daughter"/>
                <a:sym typeface="Architects Daughter"/>
              </a:rPr>
              <a:t>open to parents, teachers,</a:t>
            </a:r>
            <a:endParaRPr b="1">
              <a:solidFill>
                <a:schemeClr val="dk2"/>
              </a:solidFill>
              <a:latin typeface="Architects Daughter"/>
              <a:ea typeface="Architects Daughter"/>
              <a:cs typeface="Architects Daughter"/>
              <a:sym typeface="Architects Daughter"/>
            </a:endParaRPr>
          </a:p>
          <a:p>
            <a:pPr marL="0" lvl="0" indent="0" algn="ctr" rtl="0">
              <a:spcBef>
                <a:spcPts val="0"/>
              </a:spcBef>
              <a:spcAft>
                <a:spcPts val="0"/>
              </a:spcAft>
              <a:buNone/>
            </a:pPr>
            <a:r>
              <a:rPr lang="en" b="1">
                <a:solidFill>
                  <a:schemeClr val="dk2"/>
                </a:solidFill>
                <a:latin typeface="Architects Daughter"/>
                <a:ea typeface="Architects Daughter"/>
                <a:cs typeface="Architects Daughter"/>
                <a:sym typeface="Architects Daughter"/>
              </a:rPr>
              <a:t>grandparents, and guardians!</a:t>
            </a:r>
            <a:endParaRPr b="1">
              <a:solidFill>
                <a:schemeClr val="dk2"/>
              </a:solidFill>
              <a:latin typeface="Architects Daughter"/>
              <a:ea typeface="Architects Daughter"/>
              <a:cs typeface="Architects Daughter"/>
              <a:sym typeface="Architects Daughter"/>
            </a:endParaRPr>
          </a:p>
          <a:p>
            <a:pPr marL="0" lvl="0" indent="0" algn="ctr" rtl="0">
              <a:spcBef>
                <a:spcPts val="0"/>
              </a:spcBef>
              <a:spcAft>
                <a:spcPts val="0"/>
              </a:spcAft>
              <a:buClr>
                <a:schemeClr val="dk1"/>
              </a:buClr>
              <a:buSzPts val="1100"/>
              <a:buFont typeface="Arial"/>
              <a:buNone/>
            </a:pPr>
            <a:endParaRPr b="1">
              <a:solidFill>
                <a:schemeClr val="dk2"/>
              </a:solidFill>
              <a:latin typeface="Architects Daughter"/>
              <a:ea typeface="Architects Daughter"/>
              <a:cs typeface="Architects Daughter"/>
              <a:sym typeface="Architects Daughter"/>
            </a:endParaRPr>
          </a:p>
          <a:p>
            <a:pPr marL="0" lvl="0" indent="0" algn="l" rtl="0">
              <a:spcBef>
                <a:spcPts val="0"/>
              </a:spcBef>
              <a:spcAft>
                <a:spcPts val="0"/>
              </a:spcAft>
              <a:buClr>
                <a:schemeClr val="dk1"/>
              </a:buClr>
              <a:buSzPts val="1100"/>
              <a:buFont typeface="Arial"/>
              <a:buNone/>
            </a:pPr>
            <a:r>
              <a:rPr lang="en" b="1">
                <a:solidFill>
                  <a:schemeClr val="dk2"/>
                </a:solidFill>
                <a:latin typeface="Architects Daughter"/>
                <a:ea typeface="Architects Daughter"/>
                <a:cs typeface="Architects Daughter"/>
                <a:sym typeface="Architects Daughter"/>
              </a:rPr>
              <a:t>• The center is located in the</a:t>
            </a:r>
            <a:endParaRPr b="1">
              <a:solidFill>
                <a:schemeClr val="dk2"/>
              </a:solidFill>
              <a:latin typeface="Architects Daughter"/>
              <a:ea typeface="Architects Daughter"/>
              <a:cs typeface="Architects Daughter"/>
              <a:sym typeface="Architects Daughter"/>
            </a:endParaRPr>
          </a:p>
          <a:p>
            <a:pPr marL="0" lvl="0" indent="0" algn="l" rtl="0">
              <a:spcBef>
                <a:spcPts val="0"/>
              </a:spcBef>
              <a:spcAft>
                <a:spcPts val="0"/>
              </a:spcAft>
              <a:buNone/>
            </a:pPr>
            <a:r>
              <a:rPr lang="en" b="1">
                <a:solidFill>
                  <a:schemeClr val="dk2"/>
                </a:solidFill>
                <a:latin typeface="Architects Daughter"/>
                <a:ea typeface="Architects Daughter"/>
                <a:cs typeface="Architects Daughter"/>
                <a:sym typeface="Architects Daughter"/>
              </a:rPr>
              <a:t>Media Center</a:t>
            </a:r>
            <a:endParaRPr b="1">
              <a:solidFill>
                <a:schemeClr val="dk2"/>
              </a:solidFill>
              <a:latin typeface="Architects Daughter"/>
              <a:ea typeface="Architects Daughter"/>
              <a:cs typeface="Architects Daughter"/>
              <a:sym typeface="Architects Daughter"/>
            </a:endParaRPr>
          </a:p>
          <a:p>
            <a:pPr marL="0" lvl="0" indent="0" algn="l" rtl="0">
              <a:spcBef>
                <a:spcPts val="0"/>
              </a:spcBef>
              <a:spcAft>
                <a:spcPts val="0"/>
              </a:spcAft>
              <a:buClr>
                <a:schemeClr val="dk1"/>
              </a:buClr>
              <a:buSzPts val="1100"/>
              <a:buFont typeface="Arial"/>
              <a:buNone/>
            </a:pPr>
            <a:endParaRPr b="1">
              <a:solidFill>
                <a:schemeClr val="dk2"/>
              </a:solidFill>
              <a:latin typeface="Architects Daughter"/>
              <a:ea typeface="Architects Daughter"/>
              <a:cs typeface="Architects Daughter"/>
              <a:sym typeface="Architects Daughter"/>
            </a:endParaRPr>
          </a:p>
          <a:p>
            <a:pPr marL="0" lvl="0" indent="0" algn="l" rtl="0">
              <a:spcBef>
                <a:spcPts val="0"/>
              </a:spcBef>
              <a:spcAft>
                <a:spcPts val="0"/>
              </a:spcAft>
              <a:buClr>
                <a:schemeClr val="dk1"/>
              </a:buClr>
              <a:buSzPts val="1100"/>
              <a:buFont typeface="Arial"/>
              <a:buNone/>
            </a:pPr>
            <a:r>
              <a:rPr lang="en" b="1">
                <a:solidFill>
                  <a:schemeClr val="dk2"/>
                </a:solidFill>
                <a:latin typeface="Architects Daughter"/>
                <a:ea typeface="Architects Daughter"/>
                <a:cs typeface="Architects Daughter"/>
                <a:sym typeface="Architects Daughter"/>
              </a:rPr>
              <a:t>• The Parent resource center is open between 7:30 and 3:30</a:t>
            </a:r>
            <a:endParaRPr b="1">
              <a:solidFill>
                <a:schemeClr val="dk2"/>
              </a:solidFill>
              <a:latin typeface="Architects Daughter"/>
              <a:ea typeface="Architects Daughter"/>
              <a:cs typeface="Architects Daughter"/>
              <a:sym typeface="Architects Daughter"/>
            </a:endParaRPr>
          </a:p>
          <a:p>
            <a:pPr marL="0" lvl="0" indent="0" algn="l" rtl="0">
              <a:spcBef>
                <a:spcPts val="0"/>
              </a:spcBef>
              <a:spcAft>
                <a:spcPts val="0"/>
              </a:spcAft>
              <a:buNone/>
            </a:pPr>
            <a:r>
              <a:rPr lang="en" b="1">
                <a:solidFill>
                  <a:schemeClr val="dk2"/>
                </a:solidFill>
                <a:latin typeface="Architects Daughter"/>
                <a:ea typeface="Architects Daughter"/>
                <a:cs typeface="Architects Daughter"/>
                <a:sym typeface="Architects Daughter"/>
              </a:rPr>
              <a:t>Daily.</a:t>
            </a:r>
            <a:endParaRPr b="1">
              <a:solidFill>
                <a:schemeClr val="dk2"/>
              </a:solidFill>
              <a:latin typeface="Architects Daughter"/>
              <a:ea typeface="Architects Daughter"/>
              <a:cs typeface="Architects Daughter"/>
              <a:sym typeface="Architects Daughter"/>
            </a:endParaRPr>
          </a:p>
          <a:p>
            <a:pPr marL="0" lvl="0" indent="0" algn="l" rtl="0">
              <a:spcBef>
                <a:spcPts val="0"/>
              </a:spcBef>
              <a:spcAft>
                <a:spcPts val="0"/>
              </a:spcAft>
              <a:buNone/>
            </a:pPr>
            <a:endParaRPr b="1">
              <a:solidFill>
                <a:schemeClr val="dk2"/>
              </a:solidFill>
              <a:latin typeface="Architects Daughter"/>
              <a:ea typeface="Architects Daughter"/>
              <a:cs typeface="Architects Daughter"/>
              <a:sym typeface="Architects Daughter"/>
            </a:endParaRPr>
          </a:p>
          <a:p>
            <a:pPr marL="0" lvl="0" indent="0" algn="l" rtl="0">
              <a:spcBef>
                <a:spcPts val="0"/>
              </a:spcBef>
              <a:spcAft>
                <a:spcPts val="0"/>
              </a:spcAft>
              <a:buNone/>
            </a:pPr>
            <a:r>
              <a:rPr lang="en" b="1">
                <a:solidFill>
                  <a:schemeClr val="dk2"/>
                </a:solidFill>
                <a:latin typeface="Architects Daughter"/>
                <a:ea typeface="Architects Daughter"/>
                <a:cs typeface="Architects Daughter"/>
                <a:sym typeface="Architects Daughter"/>
              </a:rPr>
              <a:t>• Reading and Math Materials are available for all grade levels.</a:t>
            </a:r>
            <a:endParaRPr b="1">
              <a:solidFill>
                <a:schemeClr val="dk2"/>
              </a:solidFill>
              <a:latin typeface="Architects Daughter"/>
              <a:ea typeface="Architects Daughter"/>
              <a:cs typeface="Architects Daughter"/>
              <a:sym typeface="Architects Daughter"/>
            </a:endParaRPr>
          </a:p>
          <a:p>
            <a:pPr marL="0" lvl="0" indent="0" algn="l" rtl="0">
              <a:spcBef>
                <a:spcPts val="0"/>
              </a:spcBef>
              <a:spcAft>
                <a:spcPts val="0"/>
              </a:spcAft>
              <a:buNone/>
            </a:pPr>
            <a:endParaRPr b="1">
              <a:solidFill>
                <a:schemeClr val="dk2"/>
              </a:solidFill>
              <a:latin typeface="Architects Daughter"/>
              <a:ea typeface="Architects Daughter"/>
              <a:cs typeface="Architects Daughter"/>
              <a:sym typeface="Architects Daughter"/>
            </a:endParaRPr>
          </a:p>
          <a:p>
            <a:pPr marL="0" lvl="0" indent="0" algn="l" rtl="0">
              <a:spcBef>
                <a:spcPts val="0"/>
              </a:spcBef>
              <a:spcAft>
                <a:spcPts val="0"/>
              </a:spcAft>
              <a:buNone/>
            </a:pPr>
            <a:r>
              <a:rPr lang="en" b="1">
                <a:solidFill>
                  <a:schemeClr val="dk2"/>
                </a:solidFill>
                <a:latin typeface="Architects Daughter"/>
                <a:ea typeface="Architects Daughter"/>
                <a:cs typeface="Architects Daughter"/>
                <a:sym typeface="Architects Daughter"/>
              </a:rPr>
              <a:t>• Your child’s teacher can request material for you through Baggett’s Instructional Lead Teacher, Lisa Gray.</a:t>
            </a:r>
            <a:endParaRPr b="1">
              <a:solidFill>
                <a:schemeClr val="dk2"/>
              </a:solidFill>
              <a:latin typeface="Architects Daughter"/>
              <a:ea typeface="Architects Daughter"/>
              <a:cs typeface="Architects Daughter"/>
              <a:sym typeface="Architects Daughter"/>
            </a:endParaRPr>
          </a:p>
          <a:p>
            <a:pPr marL="0" lvl="0" indent="0" algn="l" rtl="0">
              <a:spcBef>
                <a:spcPts val="0"/>
              </a:spcBef>
              <a:spcAft>
                <a:spcPts val="0"/>
              </a:spcAft>
              <a:buNone/>
            </a:pPr>
            <a:endParaRPr b="1">
              <a:solidFill>
                <a:schemeClr val="dk2"/>
              </a:solidFill>
            </a:endParaRPr>
          </a:p>
        </p:txBody>
      </p:sp>
      <p:sp>
        <p:nvSpPr>
          <p:cNvPr id="126" name="Google Shape;126;p26"/>
          <p:cNvSpPr txBox="1"/>
          <p:nvPr/>
        </p:nvSpPr>
        <p:spPr>
          <a:xfrm>
            <a:off x="124500" y="848275"/>
            <a:ext cx="2808900" cy="954300"/>
          </a:xfrm>
          <a:prstGeom prst="rect">
            <a:avLst/>
          </a:prstGeom>
          <a:solidFill>
            <a:srgbClr val="6D9EEB"/>
          </a:solidFill>
          <a:ln w="38100"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500">
                <a:solidFill>
                  <a:srgbClr val="434343"/>
                </a:solidFill>
                <a:latin typeface="Love Ya Like A Sister"/>
                <a:ea typeface="Love Ya Like A Sister"/>
                <a:cs typeface="Love Ya Like A Sister"/>
                <a:sym typeface="Love Ya Like A Sister"/>
              </a:rPr>
              <a:t>General Information</a:t>
            </a:r>
            <a:endParaRPr sz="2500">
              <a:solidFill>
                <a:srgbClr val="434343"/>
              </a:solidFill>
              <a:latin typeface="Love Ya Like A Sister"/>
              <a:ea typeface="Love Ya Like A Sister"/>
              <a:cs typeface="Love Ya Like A Sister"/>
              <a:sym typeface="Love Ya Like A Sister"/>
            </a:endParaRPr>
          </a:p>
        </p:txBody>
      </p:sp>
      <p:sp>
        <p:nvSpPr>
          <p:cNvPr id="127" name="Google Shape;127;p26"/>
          <p:cNvSpPr txBox="1"/>
          <p:nvPr/>
        </p:nvSpPr>
        <p:spPr>
          <a:xfrm>
            <a:off x="6678950" y="145663"/>
            <a:ext cx="31032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a:solidFill>
                  <a:schemeClr val="accent1"/>
                </a:solidFill>
                <a:latin typeface="Bree Serif"/>
                <a:ea typeface="Bree Serif"/>
                <a:cs typeface="Bree Serif"/>
                <a:sym typeface="Bree Serif"/>
              </a:rPr>
              <a:t>Baggett Elementary</a:t>
            </a:r>
            <a:endParaRPr sz="2400" b="1">
              <a:solidFill>
                <a:schemeClr val="accent1"/>
              </a:solidFill>
              <a:latin typeface="Bree Serif"/>
              <a:ea typeface="Bree Serif"/>
              <a:cs typeface="Bree Serif"/>
              <a:sym typeface="Bree Serif"/>
            </a:endParaRPr>
          </a:p>
        </p:txBody>
      </p:sp>
      <p:pic>
        <p:nvPicPr>
          <p:cNvPr id="3" name="Picture 2" descr="A blue and white paw print&#10;&#10;AI-generated content may be incorrect.">
            <a:extLst>
              <a:ext uri="{FF2B5EF4-FFF2-40B4-BE49-F238E27FC236}">
                <a16:creationId xmlns:a16="http://schemas.microsoft.com/office/drawing/2014/main" id="{66663C16-1E2D-AED2-F909-0AA3E6502CE4}"/>
              </a:ext>
            </a:extLst>
          </p:cNvPr>
          <p:cNvPicPr>
            <a:picLocks noChangeAspect="1"/>
          </p:cNvPicPr>
          <p:nvPr/>
        </p:nvPicPr>
        <p:blipFill>
          <a:blip r:embed="rId3"/>
          <a:stretch>
            <a:fillRect/>
          </a:stretch>
        </p:blipFill>
        <p:spPr>
          <a:xfrm>
            <a:off x="2570034" y="447476"/>
            <a:ext cx="4620953" cy="36967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7"/>
          <p:cNvSpPr txBox="1"/>
          <p:nvPr/>
        </p:nvSpPr>
        <p:spPr>
          <a:xfrm>
            <a:off x="158250" y="863600"/>
            <a:ext cx="9741900" cy="6024696"/>
          </a:xfrm>
          <a:prstGeom prst="rect">
            <a:avLst/>
          </a:prstGeom>
          <a:noFill/>
          <a:ln>
            <a:noFill/>
          </a:ln>
        </p:spPr>
        <p:txBody>
          <a:bodyPr spcFirstLastPara="1" wrap="square" lIns="91425" tIns="91425" rIns="91425" bIns="91425" anchor="t" anchorCtr="0">
            <a:spAutoFit/>
          </a:bodyPr>
          <a:lstStyle/>
          <a:p>
            <a:pPr marL="457200" lvl="0" indent="0" algn="ctr" rtl="0">
              <a:lnSpc>
                <a:spcPct val="115000"/>
              </a:lnSpc>
              <a:spcBef>
                <a:spcPts val="0"/>
              </a:spcBef>
              <a:spcAft>
                <a:spcPts val="0"/>
              </a:spcAft>
              <a:buNone/>
            </a:pPr>
            <a:r>
              <a:rPr lang="en" sz="1600" b="1" u="sng" dirty="0">
                <a:solidFill>
                  <a:schemeClr val="dk1"/>
                </a:solidFill>
                <a:latin typeface="Times New Roman"/>
                <a:ea typeface="Times New Roman"/>
                <a:cs typeface="Times New Roman"/>
                <a:sym typeface="Times New Roman"/>
              </a:rPr>
              <a:t>Baggett Elementary Parent Resource Center</a:t>
            </a:r>
            <a:endParaRPr sz="1600" b="1" u="sng" dirty="0">
              <a:solidFill>
                <a:schemeClr val="dk1"/>
              </a:solidFill>
              <a:latin typeface="Times New Roman"/>
              <a:ea typeface="Times New Roman"/>
              <a:cs typeface="Times New Roman"/>
              <a:sym typeface="Times New Roman"/>
            </a:endParaRPr>
          </a:p>
          <a:p>
            <a:pPr marL="457200" lvl="0" indent="0" algn="ctr" rtl="0">
              <a:lnSpc>
                <a:spcPct val="115000"/>
              </a:lnSpc>
              <a:spcBef>
                <a:spcPts val="0"/>
              </a:spcBef>
              <a:spcAft>
                <a:spcPts val="0"/>
              </a:spcAft>
              <a:buNone/>
            </a:pPr>
            <a:r>
              <a:rPr lang="en" sz="1600" b="1" u="sng" dirty="0">
                <a:solidFill>
                  <a:schemeClr val="dk1"/>
                </a:solidFill>
                <a:latin typeface="Times New Roman"/>
                <a:ea typeface="Times New Roman"/>
                <a:cs typeface="Times New Roman"/>
                <a:sym typeface="Times New Roman"/>
              </a:rPr>
              <a:t>Location </a:t>
            </a:r>
            <a:r>
              <a:rPr lang="en" sz="1600" b="1" dirty="0">
                <a:solidFill>
                  <a:schemeClr val="dk1"/>
                </a:solidFill>
                <a:latin typeface="Times New Roman"/>
                <a:ea typeface="Times New Roman"/>
                <a:cs typeface="Times New Roman"/>
                <a:sym typeface="Times New Roman"/>
              </a:rPr>
              <a:t>- </a:t>
            </a:r>
            <a:endParaRPr sz="1600" b="1" dirty="0">
              <a:solidFill>
                <a:schemeClr val="dk1"/>
              </a:solidFill>
              <a:latin typeface="Times New Roman"/>
              <a:ea typeface="Times New Roman"/>
              <a:cs typeface="Times New Roman"/>
              <a:sym typeface="Times New Roman"/>
            </a:endParaRPr>
          </a:p>
          <a:p>
            <a:pPr marL="457200" lvl="0" indent="0" algn="ctr" rtl="0">
              <a:lnSpc>
                <a:spcPct val="115000"/>
              </a:lnSpc>
              <a:spcBef>
                <a:spcPts val="0"/>
              </a:spcBef>
              <a:spcAft>
                <a:spcPts val="0"/>
              </a:spcAft>
              <a:buNone/>
            </a:pPr>
            <a:r>
              <a:rPr lang="en" sz="1600" b="1" dirty="0">
                <a:solidFill>
                  <a:schemeClr val="dk1"/>
                </a:solidFill>
                <a:latin typeface="Times New Roman"/>
                <a:ea typeface="Times New Roman"/>
                <a:cs typeface="Times New Roman"/>
                <a:sym typeface="Times New Roman"/>
              </a:rPr>
              <a:t>Baggett Media Center</a:t>
            </a:r>
            <a:r>
              <a:rPr lang="en" sz="1600" b="1" u="sng" dirty="0">
                <a:solidFill>
                  <a:schemeClr val="dk1"/>
                </a:solidFill>
                <a:latin typeface="Times New Roman"/>
                <a:ea typeface="Times New Roman"/>
                <a:cs typeface="Times New Roman"/>
                <a:sym typeface="Times New Roman"/>
              </a:rPr>
              <a:t> </a:t>
            </a:r>
            <a:endParaRPr sz="1600" b="1" u="sng" dirty="0">
              <a:solidFill>
                <a:schemeClr val="dk1"/>
              </a:solidFill>
              <a:latin typeface="Times New Roman"/>
              <a:ea typeface="Times New Roman"/>
              <a:cs typeface="Times New Roman"/>
              <a:sym typeface="Times New Roman"/>
            </a:endParaRPr>
          </a:p>
          <a:p>
            <a:pPr marL="457200" lvl="0" indent="0" algn="ctr" rtl="0">
              <a:lnSpc>
                <a:spcPct val="115000"/>
              </a:lnSpc>
              <a:spcBef>
                <a:spcPts val="0"/>
              </a:spcBef>
              <a:spcAft>
                <a:spcPts val="0"/>
              </a:spcAft>
              <a:buNone/>
            </a:pPr>
            <a:r>
              <a:rPr lang="en" sz="1600" b="1" u="sng" dirty="0">
                <a:solidFill>
                  <a:schemeClr val="dk1"/>
                </a:solidFill>
                <a:latin typeface="Times New Roman"/>
                <a:ea typeface="Times New Roman"/>
                <a:cs typeface="Times New Roman"/>
                <a:sym typeface="Times New Roman"/>
              </a:rPr>
              <a:t>Hours </a:t>
            </a:r>
            <a:r>
              <a:rPr lang="en" sz="1600" b="1" dirty="0">
                <a:solidFill>
                  <a:schemeClr val="dk1"/>
                </a:solidFill>
                <a:latin typeface="Times New Roman"/>
                <a:ea typeface="Times New Roman"/>
                <a:cs typeface="Times New Roman"/>
                <a:sym typeface="Times New Roman"/>
              </a:rPr>
              <a:t>- 7:30 a.m. - 3:00 p.m.  Open Daily</a:t>
            </a:r>
            <a:endParaRPr sz="1600" b="1" dirty="0">
              <a:solidFill>
                <a:schemeClr val="dk1"/>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r>
              <a:rPr lang="en" sz="1600" dirty="0">
                <a:solidFill>
                  <a:schemeClr val="dk1"/>
                </a:solidFill>
                <a:latin typeface="Times New Roman"/>
                <a:ea typeface="Times New Roman"/>
                <a:cs typeface="Times New Roman"/>
                <a:sym typeface="Times New Roman"/>
              </a:rPr>
              <a:t> </a:t>
            </a:r>
            <a:endParaRPr sz="1600" dirty="0">
              <a:solidFill>
                <a:schemeClr val="dk1"/>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endParaRPr sz="1100" dirty="0">
              <a:solidFill>
                <a:schemeClr val="dk1"/>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r>
              <a:rPr lang="en" dirty="0">
                <a:solidFill>
                  <a:schemeClr val="dk1"/>
                </a:solidFill>
                <a:latin typeface="Times New Roman"/>
                <a:ea typeface="Times New Roman"/>
                <a:cs typeface="Times New Roman"/>
                <a:sym typeface="Times New Roman"/>
              </a:rPr>
              <a:t>Baggett Elementary offers a Parent Resource Center.  New learning resources, activities, and helpful information is added to the resource on an on-going basis.  Materials are chosen and purchased with Title I funds, based on input and requests from parents and teachers, and are available for parents to borrow for free.  There are also computers and a printer available for your use in our Parent Center. We share updates on materials and resources in the Parent Resource Center during our monthly parent meetings and workshops throughout the year.  Flyers, phone calls and articles in the school newsletter encourage parents to check out materials to help their child at home.</a:t>
            </a:r>
            <a:endParaRPr dirty="0">
              <a:solidFill>
                <a:schemeClr val="dk1"/>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endParaRPr dirty="0">
              <a:solidFill>
                <a:schemeClr val="dk1"/>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r>
              <a:rPr lang="en" dirty="0">
                <a:solidFill>
                  <a:schemeClr val="dk1"/>
                </a:solidFill>
                <a:latin typeface="Times New Roman"/>
                <a:ea typeface="Times New Roman"/>
                <a:cs typeface="Times New Roman"/>
                <a:sym typeface="Times New Roman"/>
              </a:rPr>
              <a:t>PRC Procedures:  Parents are invited and welcome to come into the PRC located in the Baggett Media Center to browse and look for grade-level specific games, resources, and activities to check out for home use with their children.  Once a desired item is located, parents are encouraged to check out the item for use. Parents will log the items they have selected on any PRC Sign-Out sheet located at the end of the shelves.  Once the item is returned, it is marked off the sheet and returned to proper storage location for future checkouts.  We also have a virtual checkout process if parents are unable to come inside the building.  This link is located on the Baggett Elementary website.   Parents can fill out the form and turn it into the homeroom teacher, or the ILC.</a:t>
            </a:r>
            <a:endParaRPr dirty="0">
              <a:solidFill>
                <a:schemeClr val="dk1"/>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endParaRPr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dirty="0">
                <a:solidFill>
                  <a:schemeClr val="dk1"/>
                </a:solidFill>
                <a:latin typeface="Times New Roman"/>
                <a:ea typeface="Times New Roman"/>
                <a:cs typeface="Times New Roman"/>
                <a:sym typeface="Times New Roman"/>
              </a:rPr>
              <a:t>  	Parent Resource Room contact – Title I Parent Engagement Coach, Julie Holmes, </a:t>
            </a:r>
            <a:r>
              <a:rPr lang="en" u="sng" dirty="0">
                <a:solidFill>
                  <a:srgbClr val="1155CC"/>
                </a:solidFill>
                <a:latin typeface="Times New Roman"/>
                <a:ea typeface="Times New Roman"/>
                <a:cs typeface="Times New Roman"/>
                <a:sym typeface="Times New Roman"/>
              </a:rPr>
              <a:t>jholmes</a:t>
            </a:r>
            <a:r>
              <a:rPr lang="en" u="sng" dirty="0">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@paulding.k12.ga.us</a:t>
            </a:r>
            <a:r>
              <a:rPr lang="en" dirty="0">
                <a:solidFill>
                  <a:schemeClr val="dk1"/>
                </a:solidFill>
                <a:latin typeface="Times New Roman"/>
                <a:ea typeface="Times New Roman"/>
                <a:cs typeface="Times New Roman"/>
                <a:sym typeface="Times New Roman"/>
              </a:rPr>
              <a:t> or </a:t>
            </a:r>
            <a:r>
              <a:rPr lang="en" sz="1500" dirty="0">
                <a:solidFill>
                  <a:schemeClr val="dk1"/>
                </a:solidFill>
                <a:highlight>
                  <a:srgbClr val="FFFFFF"/>
                </a:highlight>
              </a:rPr>
              <a:t>(770)443-4269 </a:t>
            </a:r>
            <a:endParaRPr sz="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8"/>
          <p:cNvSpPr/>
          <p:nvPr/>
        </p:nvSpPr>
        <p:spPr>
          <a:xfrm>
            <a:off x="228600" y="228600"/>
            <a:ext cx="9660600" cy="7322700"/>
          </a:xfrm>
          <a:prstGeom prst="snip2DiagRect">
            <a:avLst>
              <a:gd name="adj1" fmla="val 0"/>
              <a:gd name="adj2" fmla="val 16667"/>
            </a:avLst>
          </a:prstGeom>
          <a:noFill/>
          <a:ln w="762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8"/>
          <p:cNvSpPr/>
          <p:nvPr/>
        </p:nvSpPr>
        <p:spPr>
          <a:xfrm>
            <a:off x="369850" y="414250"/>
            <a:ext cx="9361500" cy="7000200"/>
          </a:xfrm>
          <a:prstGeom prst="rect">
            <a:avLst/>
          </a:prstGeom>
          <a:noFill/>
          <a:ln w="76200" cap="flat" cmpd="sng">
            <a:solidFill>
              <a:srgbClr val="28C96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8"/>
          <p:cNvSpPr txBox="1"/>
          <p:nvPr/>
        </p:nvSpPr>
        <p:spPr>
          <a:xfrm>
            <a:off x="548350" y="1116350"/>
            <a:ext cx="9004500" cy="6024696"/>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3200" dirty="0">
                <a:solidFill>
                  <a:schemeClr val="dk2"/>
                </a:solidFill>
                <a:highlight>
                  <a:srgbClr val="FFFFFF"/>
                </a:highlight>
                <a:latin typeface="Gorditas"/>
                <a:ea typeface="Gorditas"/>
                <a:cs typeface="Gorditas"/>
                <a:sym typeface="Gorditas"/>
              </a:rPr>
              <a:t>If you have questions or concerns, or would like more information about the Title I program  </a:t>
            </a:r>
            <a:endParaRPr sz="3200" dirty="0">
              <a:solidFill>
                <a:schemeClr val="dk2"/>
              </a:solidFill>
              <a:highlight>
                <a:srgbClr val="FFFFFF"/>
              </a:highlight>
              <a:latin typeface="Gorditas"/>
              <a:ea typeface="Gorditas"/>
              <a:cs typeface="Gorditas"/>
              <a:sym typeface="Gorditas"/>
            </a:endParaRPr>
          </a:p>
          <a:p>
            <a:pPr marL="0" lvl="0" indent="0" algn="ctr" rtl="0">
              <a:lnSpc>
                <a:spcPct val="115000"/>
              </a:lnSpc>
              <a:spcBef>
                <a:spcPts val="0"/>
              </a:spcBef>
              <a:spcAft>
                <a:spcPts val="0"/>
              </a:spcAft>
              <a:buNone/>
            </a:pPr>
            <a:r>
              <a:rPr lang="en" sz="3200" dirty="0">
                <a:solidFill>
                  <a:schemeClr val="dk2"/>
                </a:solidFill>
                <a:highlight>
                  <a:srgbClr val="FFFFFF"/>
                </a:highlight>
                <a:latin typeface="Gorditas"/>
                <a:ea typeface="Gorditas"/>
                <a:cs typeface="Gorditas"/>
                <a:sym typeface="Gorditas"/>
              </a:rPr>
              <a:t>or the Parent Resource Center……… </a:t>
            </a:r>
            <a:endParaRPr sz="3200" dirty="0">
              <a:solidFill>
                <a:schemeClr val="dk2"/>
              </a:solidFill>
              <a:highlight>
                <a:srgbClr val="FFFFFF"/>
              </a:highlight>
              <a:latin typeface="Gorditas"/>
              <a:ea typeface="Gorditas"/>
              <a:cs typeface="Gorditas"/>
              <a:sym typeface="Gorditas"/>
            </a:endParaRPr>
          </a:p>
          <a:p>
            <a:pPr marL="0" lvl="0" indent="0" algn="ctr" rtl="0">
              <a:lnSpc>
                <a:spcPct val="115000"/>
              </a:lnSpc>
              <a:spcBef>
                <a:spcPts val="0"/>
              </a:spcBef>
              <a:spcAft>
                <a:spcPts val="0"/>
              </a:spcAft>
              <a:buNone/>
            </a:pPr>
            <a:r>
              <a:rPr lang="en" sz="3200" dirty="0">
                <a:solidFill>
                  <a:schemeClr val="dk2"/>
                </a:solidFill>
                <a:highlight>
                  <a:srgbClr val="FFFFFF"/>
                </a:highlight>
                <a:latin typeface="Gorditas"/>
                <a:ea typeface="Gorditas"/>
                <a:cs typeface="Gorditas"/>
                <a:sym typeface="Gorditas"/>
              </a:rPr>
              <a:t> </a:t>
            </a:r>
            <a:endParaRPr sz="3200" dirty="0">
              <a:solidFill>
                <a:schemeClr val="dk2"/>
              </a:solidFill>
              <a:highlight>
                <a:srgbClr val="FFFFFF"/>
              </a:highlight>
              <a:latin typeface="Gorditas"/>
              <a:ea typeface="Gorditas"/>
              <a:cs typeface="Gorditas"/>
              <a:sym typeface="Gorditas"/>
            </a:endParaRPr>
          </a:p>
          <a:p>
            <a:pPr marL="0" lvl="0" indent="0" algn="ctr" rtl="0">
              <a:lnSpc>
                <a:spcPct val="115000"/>
              </a:lnSpc>
              <a:spcBef>
                <a:spcPts val="0"/>
              </a:spcBef>
              <a:spcAft>
                <a:spcPts val="0"/>
              </a:spcAft>
              <a:buNone/>
            </a:pPr>
            <a:r>
              <a:rPr lang="en" sz="3200" dirty="0">
                <a:solidFill>
                  <a:schemeClr val="dk2"/>
                </a:solidFill>
                <a:highlight>
                  <a:srgbClr val="FFFFFF"/>
                </a:highlight>
                <a:latin typeface="Gorditas"/>
                <a:ea typeface="Gorditas"/>
                <a:cs typeface="Gorditas"/>
                <a:sym typeface="Gorditas"/>
              </a:rPr>
              <a:t>Contact the Title I Elementary P</a:t>
            </a:r>
            <a:r>
              <a:rPr lang="en-US" sz="3200" dirty="0">
                <a:solidFill>
                  <a:schemeClr val="dk2"/>
                </a:solidFill>
                <a:highlight>
                  <a:srgbClr val="FFFFFF"/>
                </a:highlight>
                <a:latin typeface="Gorditas"/>
                <a:ea typeface="Gorditas"/>
                <a:cs typeface="Gorditas"/>
                <a:sym typeface="Gorditas"/>
              </a:rPr>
              <a:t>a</a:t>
            </a:r>
            <a:r>
              <a:rPr lang="en" sz="3200" dirty="0">
                <a:solidFill>
                  <a:schemeClr val="dk2"/>
                </a:solidFill>
                <a:highlight>
                  <a:srgbClr val="FFFFFF"/>
                </a:highlight>
                <a:latin typeface="Gorditas"/>
                <a:ea typeface="Gorditas"/>
                <a:cs typeface="Gorditas"/>
                <a:sym typeface="Gorditas"/>
              </a:rPr>
              <a:t>rents Engagement Coach,  </a:t>
            </a:r>
            <a:endParaRPr sz="3200" dirty="0">
              <a:solidFill>
                <a:schemeClr val="dk2"/>
              </a:solidFill>
              <a:highlight>
                <a:srgbClr val="FFFFFF"/>
              </a:highlight>
              <a:latin typeface="Gorditas"/>
              <a:ea typeface="Gorditas"/>
              <a:cs typeface="Gorditas"/>
              <a:sym typeface="Gorditas"/>
            </a:endParaRPr>
          </a:p>
          <a:p>
            <a:pPr marL="0" lvl="0" indent="0" algn="ctr" rtl="0">
              <a:lnSpc>
                <a:spcPct val="115000"/>
              </a:lnSpc>
              <a:spcBef>
                <a:spcPts val="0"/>
              </a:spcBef>
              <a:spcAft>
                <a:spcPts val="0"/>
              </a:spcAft>
              <a:buNone/>
            </a:pPr>
            <a:r>
              <a:rPr lang="en" sz="4200" dirty="0">
                <a:solidFill>
                  <a:schemeClr val="dk2"/>
                </a:solidFill>
                <a:highlight>
                  <a:srgbClr val="FFFFFF"/>
                </a:highlight>
                <a:latin typeface="Gorditas"/>
                <a:ea typeface="Gorditas"/>
                <a:cs typeface="Gorditas"/>
                <a:sym typeface="Gorditas"/>
              </a:rPr>
              <a:t>Julie Holmes </a:t>
            </a:r>
            <a:endParaRPr sz="4200" dirty="0">
              <a:solidFill>
                <a:schemeClr val="dk2"/>
              </a:solidFill>
              <a:highlight>
                <a:srgbClr val="FFFFFF"/>
              </a:highlight>
              <a:latin typeface="Gorditas"/>
              <a:ea typeface="Gorditas"/>
              <a:cs typeface="Gorditas"/>
              <a:sym typeface="Gorditas"/>
            </a:endParaRPr>
          </a:p>
          <a:p>
            <a:pPr marL="0" lvl="0" indent="0" algn="ctr" rtl="0">
              <a:lnSpc>
                <a:spcPct val="115000"/>
              </a:lnSpc>
              <a:spcBef>
                <a:spcPts val="0"/>
              </a:spcBef>
              <a:spcAft>
                <a:spcPts val="0"/>
              </a:spcAft>
              <a:buNone/>
            </a:pPr>
            <a:r>
              <a:rPr lang="en" sz="3200" u="sng" dirty="0">
                <a:solidFill>
                  <a:schemeClr val="dk2"/>
                </a:solidFill>
                <a:highlight>
                  <a:srgbClr val="FFFFFF"/>
                </a:highlight>
                <a:latin typeface="Gorditas"/>
                <a:ea typeface="Gorditas"/>
                <a:cs typeface="Gorditas"/>
                <a:sym typeface="Gorditas"/>
              </a:rPr>
              <a:t>jholmes@paulding.k12.ga.us</a:t>
            </a:r>
            <a:r>
              <a:rPr lang="en" sz="3200" dirty="0">
                <a:solidFill>
                  <a:schemeClr val="dk2"/>
                </a:solidFill>
                <a:highlight>
                  <a:srgbClr val="FFFFFF"/>
                </a:highlight>
                <a:latin typeface="Gorditas"/>
                <a:ea typeface="Gorditas"/>
                <a:cs typeface="Gorditas"/>
                <a:sym typeface="Gorditas"/>
              </a:rPr>
              <a:t> </a:t>
            </a:r>
            <a:endParaRPr sz="3200" dirty="0">
              <a:solidFill>
                <a:schemeClr val="dk2"/>
              </a:solidFill>
              <a:highlight>
                <a:srgbClr val="FFFFFF"/>
              </a:highlight>
              <a:latin typeface="Gorditas"/>
              <a:ea typeface="Gorditas"/>
              <a:cs typeface="Gorditas"/>
              <a:sym typeface="Gorditas"/>
            </a:endParaRPr>
          </a:p>
          <a:p>
            <a:pPr marL="0" lvl="0" indent="0" algn="ctr" rtl="0">
              <a:lnSpc>
                <a:spcPct val="115000"/>
              </a:lnSpc>
              <a:spcBef>
                <a:spcPts val="0"/>
              </a:spcBef>
              <a:spcAft>
                <a:spcPts val="0"/>
              </a:spcAft>
              <a:buNone/>
            </a:pPr>
            <a:r>
              <a:rPr lang="en" sz="3200" dirty="0">
                <a:solidFill>
                  <a:schemeClr val="dk2"/>
                </a:solidFill>
                <a:highlight>
                  <a:srgbClr val="FFFFFF"/>
                </a:highlight>
                <a:latin typeface="Gorditas"/>
                <a:ea typeface="Gorditas"/>
                <a:cs typeface="Gorditas"/>
                <a:sym typeface="Gorditas"/>
              </a:rPr>
              <a:t>(770)443-4269</a:t>
            </a:r>
            <a:endParaRPr sz="3200" dirty="0">
              <a:solidFill>
                <a:schemeClr val="dk2"/>
              </a:solidFill>
              <a:highlight>
                <a:srgbClr val="FFFFFF"/>
              </a:highlight>
              <a:latin typeface="Gorditas"/>
              <a:ea typeface="Gorditas"/>
              <a:cs typeface="Gorditas"/>
              <a:sym typeface="Gordita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735</Words>
  <Application>Microsoft Office PowerPoint</Application>
  <PresentationFormat>Custom</PresentationFormat>
  <Paragraphs>77</Paragraphs>
  <Slides>4</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vt:i4>
      </vt:variant>
    </vt:vector>
  </HeadingPairs>
  <TitlesOfParts>
    <vt:vector size="12" baseType="lpstr">
      <vt:lpstr>Arial</vt:lpstr>
      <vt:lpstr>Bree Serif</vt:lpstr>
      <vt:lpstr>Love Ya Like A Sister</vt:lpstr>
      <vt:lpstr>Architects Daughter</vt:lpstr>
      <vt:lpstr>Gorditas</vt:lpstr>
      <vt:lpstr>Times New Roman</vt:lpstr>
      <vt:lpstr>Simple Light</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Julie D. Holmes</cp:lastModifiedBy>
  <cp:revision>1</cp:revision>
  <dcterms:modified xsi:type="dcterms:W3CDTF">2025-08-27T13:18:53Z</dcterms:modified>
</cp:coreProperties>
</file>